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1.xml" ContentType="application/vnd.openxmlformats-officedocument.presentationml.tags+xml"/>
  <Override PartName="/ppt/notesSlides/notesSlide15.xml" ContentType="application/vnd.openxmlformats-officedocument.presentationml.notesSlide+xml"/>
  <Override PartName="/ppt/tags/tag2.xml" ContentType="application/vnd.openxmlformats-officedocument.presentationml.tags+xml"/>
  <Override PartName="/ppt/notesSlides/notesSlide16.xml" ContentType="application/vnd.openxmlformats-officedocument.presentationml.notesSlide+xml"/>
  <Override PartName="/ppt/tags/tag3.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90" r:id="rId1"/>
  </p:sldMasterIdLst>
  <p:notesMasterIdLst>
    <p:notesMasterId r:id="rId74"/>
  </p:notesMasterIdLst>
  <p:handoutMasterIdLst>
    <p:handoutMasterId r:id="rId75"/>
  </p:handoutMasterIdLst>
  <p:sldIdLst>
    <p:sldId id="258" r:id="rId2"/>
    <p:sldId id="260" r:id="rId3"/>
    <p:sldId id="261" r:id="rId4"/>
    <p:sldId id="321" r:id="rId5"/>
    <p:sldId id="322" r:id="rId6"/>
    <p:sldId id="331" r:id="rId7"/>
    <p:sldId id="332" r:id="rId8"/>
    <p:sldId id="333" r:id="rId9"/>
    <p:sldId id="334" r:id="rId10"/>
    <p:sldId id="335" r:id="rId11"/>
    <p:sldId id="336" r:id="rId12"/>
    <p:sldId id="337" r:id="rId13"/>
    <p:sldId id="338" r:id="rId14"/>
    <p:sldId id="339" r:id="rId15"/>
    <p:sldId id="315" r:id="rId16"/>
    <p:sldId id="263" r:id="rId17"/>
    <p:sldId id="355" r:id="rId18"/>
    <p:sldId id="340" r:id="rId19"/>
    <p:sldId id="341" r:id="rId20"/>
    <p:sldId id="316" r:id="rId21"/>
    <p:sldId id="344" r:id="rId22"/>
    <p:sldId id="345" r:id="rId23"/>
    <p:sldId id="346" r:id="rId24"/>
    <p:sldId id="347" r:id="rId25"/>
    <p:sldId id="264" r:id="rId26"/>
    <p:sldId id="348" r:id="rId27"/>
    <p:sldId id="265" r:id="rId28"/>
    <p:sldId id="310" r:id="rId29"/>
    <p:sldId id="266" r:id="rId30"/>
    <p:sldId id="293" r:id="rId31"/>
    <p:sldId id="269" r:id="rId32"/>
    <p:sldId id="270" r:id="rId33"/>
    <p:sldId id="350" r:id="rId34"/>
    <p:sldId id="308" r:id="rId35"/>
    <p:sldId id="351" r:id="rId36"/>
    <p:sldId id="353" r:id="rId37"/>
    <p:sldId id="271" r:id="rId38"/>
    <p:sldId id="272" r:id="rId39"/>
    <p:sldId id="273" r:id="rId40"/>
    <p:sldId id="294" r:id="rId41"/>
    <p:sldId id="295" r:id="rId42"/>
    <p:sldId id="354" r:id="rId43"/>
    <p:sldId id="296" r:id="rId44"/>
    <p:sldId id="298" r:id="rId45"/>
    <p:sldId id="297" r:id="rId46"/>
    <p:sldId id="299" r:id="rId47"/>
    <p:sldId id="300" r:id="rId48"/>
    <p:sldId id="311" r:id="rId49"/>
    <p:sldId id="281" r:id="rId50"/>
    <p:sldId id="283" r:id="rId51"/>
    <p:sldId id="317" r:id="rId52"/>
    <p:sldId id="284" r:id="rId53"/>
    <p:sldId id="302" r:id="rId54"/>
    <p:sldId id="303" r:id="rId55"/>
    <p:sldId id="285" r:id="rId56"/>
    <p:sldId id="312" r:id="rId57"/>
    <p:sldId id="318" r:id="rId58"/>
    <p:sldId id="356" r:id="rId59"/>
    <p:sldId id="357" r:id="rId60"/>
    <p:sldId id="358" r:id="rId61"/>
    <p:sldId id="359" r:id="rId62"/>
    <p:sldId id="360" r:id="rId63"/>
    <p:sldId id="361" r:id="rId64"/>
    <p:sldId id="305" r:id="rId65"/>
    <p:sldId id="290" r:id="rId66"/>
    <p:sldId id="362" r:id="rId67"/>
    <p:sldId id="363" r:id="rId68"/>
    <p:sldId id="306" r:id="rId69"/>
    <p:sldId id="364" r:id="rId70"/>
    <p:sldId id="307" r:id="rId71"/>
    <p:sldId id="365" r:id="rId72"/>
    <p:sldId id="320" r:id="rId73"/>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068BCC"/>
    <a:srgbClr val="C00000"/>
    <a:srgbClr val="3BB8E6"/>
    <a:srgbClr val="3DB8E6"/>
    <a:srgbClr val="28B1E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1697" autoAdjust="0"/>
  </p:normalViewPr>
  <p:slideViewPr>
    <p:cSldViewPr snapToGrid="0">
      <p:cViewPr varScale="1">
        <p:scale>
          <a:sx n="83" d="100"/>
          <a:sy n="83" d="100"/>
        </p:scale>
        <p:origin x="918" y="84"/>
      </p:cViewPr>
      <p:guideLst>
        <p:guide orient="horz" pos="2160"/>
        <p:guide pos="2880"/>
      </p:guideLst>
    </p:cSldViewPr>
  </p:slideViewPr>
  <p:notesTextViewPr>
    <p:cViewPr>
      <p:scale>
        <a:sx n="1" d="1"/>
        <a:sy n="1" d="1"/>
      </p:scale>
      <p:origin x="0" y="0"/>
    </p:cViewPr>
  </p:notesTextViewPr>
  <p:notesViewPr>
    <p:cSldViewPr snapToGrid="0">
      <p:cViewPr varScale="1">
        <p:scale>
          <a:sx n="57" d="100"/>
          <a:sy n="57" d="100"/>
        </p:scale>
        <p:origin x="2381" y="43"/>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notesMaster" Target="notesMasters/notesMaster1.xml"/><Relationship Id="rId79"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0.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62.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93.e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112.wmf"/><Relationship Id="rId2" Type="http://schemas.openxmlformats.org/officeDocument/2006/relationships/image" Target="../media/image111.wmf"/><Relationship Id="rId1" Type="http://schemas.openxmlformats.org/officeDocument/2006/relationships/image" Target="../media/image110.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6C06649-AB9A-4ACF-A36A-E6A5D433BE93}" type="datetimeFigureOut">
              <a:rPr lang="zh-CN" altLang="en-US" smtClean="0"/>
              <a:t>2018/9/25</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D9DC03E-C8F7-4F86-BEA8-AD93645EC842}" type="slidenum">
              <a:rPr lang="zh-CN" altLang="en-US" smtClean="0"/>
              <a:t>‹#›</a:t>
            </a:fld>
            <a:endParaRPr lang="zh-CN" altLang="en-US"/>
          </a:p>
        </p:txBody>
      </p:sp>
    </p:spTree>
    <p:extLst>
      <p:ext uri="{BB962C8B-B14F-4D97-AF65-F5344CB8AC3E}">
        <p14:creationId xmlns:p14="http://schemas.microsoft.com/office/powerpoint/2010/main" val="234166675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36E9837-31FA-40A1-B824-1CE98A568D01}" type="datetimeFigureOut">
              <a:rPr lang="zh-CN" altLang="en-US" smtClean="0"/>
              <a:t>2018/9/25</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9741D90-AE9F-4E8B-9ED4-4A5CB699E549}" type="slidenum">
              <a:rPr lang="zh-CN" altLang="en-US" smtClean="0"/>
              <a:t>‹#›</a:t>
            </a:fld>
            <a:endParaRPr lang="zh-CN" altLang="en-US"/>
          </a:p>
        </p:txBody>
      </p:sp>
    </p:spTree>
    <p:extLst>
      <p:ext uri="{BB962C8B-B14F-4D97-AF65-F5344CB8AC3E}">
        <p14:creationId xmlns:p14="http://schemas.microsoft.com/office/powerpoint/2010/main" val="37692179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9741D90-AE9F-4E8B-9ED4-4A5CB699E549}" type="slidenum">
              <a:rPr lang="zh-CN" altLang="en-US" smtClean="0"/>
              <a:t>2</a:t>
            </a:fld>
            <a:endParaRPr lang="zh-CN" altLang="en-US"/>
          </a:p>
        </p:txBody>
      </p:sp>
    </p:spTree>
    <p:extLst>
      <p:ext uri="{BB962C8B-B14F-4D97-AF65-F5344CB8AC3E}">
        <p14:creationId xmlns:p14="http://schemas.microsoft.com/office/powerpoint/2010/main" val="10713513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fld id="{72D22BDE-67FD-44DF-8929-BE31002D5537}" type="slidenum">
              <a:rPr lang="en-US" altLang="zh-CN" smtClean="0"/>
              <a:pPr eaLnBrk="1" hangingPunct="1"/>
              <a:t>11</a:t>
            </a:fld>
            <a:endParaRPr lang="en-US" altLang="zh-CN" smtClean="0"/>
          </a:p>
        </p:txBody>
      </p:sp>
      <p:sp>
        <p:nvSpPr>
          <p:cNvPr id="112643" name="Rectangle 7"/>
          <p:cNvSpPr txBox="1">
            <a:spLocks noGrp="1" noChangeArrowheads="1"/>
          </p:cNvSpPr>
          <p:nvPr/>
        </p:nvSpPr>
        <p:spPr bwMode="auto">
          <a:xfrm>
            <a:off x="3886200" y="8688388"/>
            <a:ext cx="2971800"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259" tIns="46630" rIns="93259" bIns="46630" anchor="b"/>
          <a:lstStyle>
            <a:lvl1pPr defTabSz="933450" eaLnBrk="0" hangingPunct="0">
              <a:defRPr>
                <a:solidFill>
                  <a:schemeClr val="tx1"/>
                </a:solidFill>
                <a:latin typeface="Arial" pitchFamily="34" charset="0"/>
                <a:ea typeface="宋体" pitchFamily="2" charset="-122"/>
              </a:defRPr>
            </a:lvl1pPr>
            <a:lvl2pPr marL="742950" indent="-285750" defTabSz="933450" eaLnBrk="0" hangingPunct="0">
              <a:defRPr>
                <a:solidFill>
                  <a:schemeClr val="tx1"/>
                </a:solidFill>
                <a:latin typeface="Arial" pitchFamily="34" charset="0"/>
                <a:ea typeface="宋体" pitchFamily="2" charset="-122"/>
              </a:defRPr>
            </a:lvl2pPr>
            <a:lvl3pPr marL="1143000" indent="-228600" defTabSz="933450" eaLnBrk="0" hangingPunct="0">
              <a:defRPr>
                <a:solidFill>
                  <a:schemeClr val="tx1"/>
                </a:solidFill>
                <a:latin typeface="Arial" pitchFamily="34" charset="0"/>
                <a:ea typeface="宋体" pitchFamily="2" charset="-122"/>
              </a:defRPr>
            </a:lvl3pPr>
            <a:lvl4pPr marL="1600200" indent="-228600" defTabSz="933450" eaLnBrk="0" hangingPunct="0">
              <a:defRPr>
                <a:solidFill>
                  <a:schemeClr val="tx1"/>
                </a:solidFill>
                <a:latin typeface="Arial" pitchFamily="34" charset="0"/>
                <a:ea typeface="宋体" pitchFamily="2" charset="-122"/>
              </a:defRPr>
            </a:lvl4pPr>
            <a:lvl5pPr marL="2057400" indent="-228600" defTabSz="933450" eaLnBrk="0" hangingPunct="0">
              <a:defRPr>
                <a:solidFill>
                  <a:schemeClr val="tx1"/>
                </a:solidFill>
                <a:latin typeface="Arial" pitchFamily="34" charset="0"/>
                <a:ea typeface="宋体" pitchFamily="2" charset="-122"/>
              </a:defRPr>
            </a:lvl5pPr>
            <a:lvl6pPr marL="2514600" indent="-228600" defTabSz="93345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93345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93345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933450" eaLnBrk="0" fontAlgn="base" hangingPunct="0">
              <a:spcBef>
                <a:spcPct val="0"/>
              </a:spcBef>
              <a:spcAft>
                <a:spcPct val="0"/>
              </a:spcAft>
              <a:defRPr>
                <a:solidFill>
                  <a:schemeClr val="tx1"/>
                </a:solidFill>
                <a:latin typeface="Arial" pitchFamily="34" charset="0"/>
                <a:ea typeface="宋体" pitchFamily="2" charset="-122"/>
              </a:defRPr>
            </a:lvl9pPr>
          </a:lstStyle>
          <a:p>
            <a:pPr algn="r"/>
            <a:fld id="{462190E1-C874-4A95-8A5A-998935200CF5}" type="slidenum">
              <a:rPr lang="en-US" altLang="zh-CN" sz="1300">
                <a:latin typeface="Times New Roman" pitchFamily="18" charset="0"/>
              </a:rPr>
              <a:pPr algn="r"/>
              <a:t>11</a:t>
            </a:fld>
            <a:endParaRPr lang="en-US" altLang="zh-CN" sz="1300">
              <a:latin typeface="Times New Roman" pitchFamily="18" charset="0"/>
            </a:endParaRPr>
          </a:p>
        </p:txBody>
      </p:sp>
      <p:sp>
        <p:nvSpPr>
          <p:cNvPr id="112644" name="Rectangle 2"/>
          <p:cNvSpPr>
            <a:spLocks noGrp="1" noRot="1" noChangeAspect="1" noChangeArrowheads="1" noTextEdit="1"/>
          </p:cNvSpPr>
          <p:nvPr>
            <p:ph type="sldImg"/>
          </p:nvPr>
        </p:nvSpPr>
        <p:spPr>
          <a:xfrm>
            <a:off x="1141413" y="685800"/>
            <a:ext cx="4575175" cy="3430588"/>
          </a:xfrm>
          <a:ln/>
        </p:spPr>
      </p:sp>
      <p:sp>
        <p:nvSpPr>
          <p:cNvPr id="112645" name="Rectangle 3"/>
          <p:cNvSpPr>
            <a:spLocks noGrp="1" noChangeArrowheads="1"/>
          </p:cNvSpPr>
          <p:nvPr>
            <p:ph type="body" idx="1"/>
          </p:nvPr>
        </p:nvSpPr>
        <p:spPr>
          <a:xfrm>
            <a:off x="914400" y="4344988"/>
            <a:ext cx="5029200" cy="41132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259" tIns="46630" rIns="93259" bIns="46630"/>
          <a:lstStyle/>
          <a:p>
            <a:pPr eaLnBrk="1" hangingPunct="1"/>
            <a:endParaRPr lang="zh-CN" altLang="zh-CN" smtClean="0"/>
          </a:p>
        </p:txBody>
      </p:sp>
    </p:spTree>
    <p:extLst>
      <p:ext uri="{BB962C8B-B14F-4D97-AF65-F5344CB8AC3E}">
        <p14:creationId xmlns:p14="http://schemas.microsoft.com/office/powerpoint/2010/main" val="18836998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fld id="{72D22BDE-67FD-44DF-8929-BE31002D5537}" type="slidenum">
              <a:rPr lang="en-US" altLang="zh-CN" smtClean="0"/>
              <a:pPr eaLnBrk="1" hangingPunct="1"/>
              <a:t>12</a:t>
            </a:fld>
            <a:endParaRPr lang="en-US" altLang="zh-CN" smtClean="0"/>
          </a:p>
        </p:txBody>
      </p:sp>
      <p:sp>
        <p:nvSpPr>
          <p:cNvPr id="112643" name="Rectangle 7"/>
          <p:cNvSpPr txBox="1">
            <a:spLocks noGrp="1" noChangeArrowheads="1"/>
          </p:cNvSpPr>
          <p:nvPr/>
        </p:nvSpPr>
        <p:spPr bwMode="auto">
          <a:xfrm>
            <a:off x="3886200" y="8688388"/>
            <a:ext cx="2971800"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259" tIns="46630" rIns="93259" bIns="46630" anchor="b"/>
          <a:lstStyle>
            <a:lvl1pPr defTabSz="933450" eaLnBrk="0" hangingPunct="0">
              <a:defRPr>
                <a:solidFill>
                  <a:schemeClr val="tx1"/>
                </a:solidFill>
                <a:latin typeface="Arial" pitchFamily="34" charset="0"/>
                <a:ea typeface="宋体" pitchFamily="2" charset="-122"/>
              </a:defRPr>
            </a:lvl1pPr>
            <a:lvl2pPr marL="742950" indent="-285750" defTabSz="933450" eaLnBrk="0" hangingPunct="0">
              <a:defRPr>
                <a:solidFill>
                  <a:schemeClr val="tx1"/>
                </a:solidFill>
                <a:latin typeface="Arial" pitchFamily="34" charset="0"/>
                <a:ea typeface="宋体" pitchFamily="2" charset="-122"/>
              </a:defRPr>
            </a:lvl2pPr>
            <a:lvl3pPr marL="1143000" indent="-228600" defTabSz="933450" eaLnBrk="0" hangingPunct="0">
              <a:defRPr>
                <a:solidFill>
                  <a:schemeClr val="tx1"/>
                </a:solidFill>
                <a:latin typeface="Arial" pitchFamily="34" charset="0"/>
                <a:ea typeface="宋体" pitchFamily="2" charset="-122"/>
              </a:defRPr>
            </a:lvl3pPr>
            <a:lvl4pPr marL="1600200" indent="-228600" defTabSz="933450" eaLnBrk="0" hangingPunct="0">
              <a:defRPr>
                <a:solidFill>
                  <a:schemeClr val="tx1"/>
                </a:solidFill>
                <a:latin typeface="Arial" pitchFamily="34" charset="0"/>
                <a:ea typeface="宋体" pitchFamily="2" charset="-122"/>
              </a:defRPr>
            </a:lvl4pPr>
            <a:lvl5pPr marL="2057400" indent="-228600" defTabSz="933450" eaLnBrk="0" hangingPunct="0">
              <a:defRPr>
                <a:solidFill>
                  <a:schemeClr val="tx1"/>
                </a:solidFill>
                <a:latin typeface="Arial" pitchFamily="34" charset="0"/>
                <a:ea typeface="宋体" pitchFamily="2" charset="-122"/>
              </a:defRPr>
            </a:lvl5pPr>
            <a:lvl6pPr marL="2514600" indent="-228600" defTabSz="93345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93345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93345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933450" eaLnBrk="0" fontAlgn="base" hangingPunct="0">
              <a:spcBef>
                <a:spcPct val="0"/>
              </a:spcBef>
              <a:spcAft>
                <a:spcPct val="0"/>
              </a:spcAft>
              <a:defRPr>
                <a:solidFill>
                  <a:schemeClr val="tx1"/>
                </a:solidFill>
                <a:latin typeface="Arial" pitchFamily="34" charset="0"/>
                <a:ea typeface="宋体" pitchFamily="2" charset="-122"/>
              </a:defRPr>
            </a:lvl9pPr>
          </a:lstStyle>
          <a:p>
            <a:pPr algn="r"/>
            <a:fld id="{462190E1-C874-4A95-8A5A-998935200CF5}" type="slidenum">
              <a:rPr lang="en-US" altLang="zh-CN" sz="1300">
                <a:latin typeface="Times New Roman" pitchFamily="18" charset="0"/>
              </a:rPr>
              <a:pPr algn="r"/>
              <a:t>12</a:t>
            </a:fld>
            <a:endParaRPr lang="en-US" altLang="zh-CN" sz="1300">
              <a:latin typeface="Times New Roman" pitchFamily="18" charset="0"/>
            </a:endParaRPr>
          </a:p>
        </p:txBody>
      </p:sp>
      <p:sp>
        <p:nvSpPr>
          <p:cNvPr id="112644" name="Rectangle 2"/>
          <p:cNvSpPr>
            <a:spLocks noGrp="1" noRot="1" noChangeAspect="1" noChangeArrowheads="1" noTextEdit="1"/>
          </p:cNvSpPr>
          <p:nvPr>
            <p:ph type="sldImg"/>
          </p:nvPr>
        </p:nvSpPr>
        <p:spPr>
          <a:xfrm>
            <a:off x="1141413" y="685800"/>
            <a:ext cx="4575175" cy="3430588"/>
          </a:xfrm>
          <a:ln/>
        </p:spPr>
      </p:sp>
      <p:sp>
        <p:nvSpPr>
          <p:cNvPr id="112645" name="Rectangle 3"/>
          <p:cNvSpPr>
            <a:spLocks noGrp="1" noChangeArrowheads="1"/>
          </p:cNvSpPr>
          <p:nvPr>
            <p:ph type="body" idx="1"/>
          </p:nvPr>
        </p:nvSpPr>
        <p:spPr>
          <a:xfrm>
            <a:off x="914400" y="4344988"/>
            <a:ext cx="5029200" cy="41132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259" tIns="46630" rIns="93259" bIns="46630"/>
          <a:lstStyle/>
          <a:p>
            <a:pPr eaLnBrk="1" hangingPunct="1"/>
            <a:endParaRPr lang="zh-CN" altLang="zh-CN" smtClean="0"/>
          </a:p>
        </p:txBody>
      </p:sp>
    </p:spTree>
    <p:extLst>
      <p:ext uri="{BB962C8B-B14F-4D97-AF65-F5344CB8AC3E}">
        <p14:creationId xmlns:p14="http://schemas.microsoft.com/office/powerpoint/2010/main" val="7667638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fld id="{72D22BDE-67FD-44DF-8929-BE31002D5537}" type="slidenum">
              <a:rPr lang="en-US" altLang="zh-CN" smtClean="0"/>
              <a:pPr eaLnBrk="1" hangingPunct="1"/>
              <a:t>13</a:t>
            </a:fld>
            <a:endParaRPr lang="en-US" altLang="zh-CN" smtClean="0"/>
          </a:p>
        </p:txBody>
      </p:sp>
      <p:sp>
        <p:nvSpPr>
          <p:cNvPr id="112643" name="Rectangle 7"/>
          <p:cNvSpPr txBox="1">
            <a:spLocks noGrp="1" noChangeArrowheads="1"/>
          </p:cNvSpPr>
          <p:nvPr/>
        </p:nvSpPr>
        <p:spPr bwMode="auto">
          <a:xfrm>
            <a:off x="3886200" y="8688388"/>
            <a:ext cx="2971800"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259" tIns="46630" rIns="93259" bIns="46630" anchor="b"/>
          <a:lstStyle>
            <a:lvl1pPr defTabSz="933450" eaLnBrk="0" hangingPunct="0">
              <a:defRPr>
                <a:solidFill>
                  <a:schemeClr val="tx1"/>
                </a:solidFill>
                <a:latin typeface="Arial" pitchFamily="34" charset="0"/>
                <a:ea typeface="宋体" pitchFamily="2" charset="-122"/>
              </a:defRPr>
            </a:lvl1pPr>
            <a:lvl2pPr marL="742950" indent="-285750" defTabSz="933450" eaLnBrk="0" hangingPunct="0">
              <a:defRPr>
                <a:solidFill>
                  <a:schemeClr val="tx1"/>
                </a:solidFill>
                <a:latin typeface="Arial" pitchFamily="34" charset="0"/>
                <a:ea typeface="宋体" pitchFamily="2" charset="-122"/>
              </a:defRPr>
            </a:lvl2pPr>
            <a:lvl3pPr marL="1143000" indent="-228600" defTabSz="933450" eaLnBrk="0" hangingPunct="0">
              <a:defRPr>
                <a:solidFill>
                  <a:schemeClr val="tx1"/>
                </a:solidFill>
                <a:latin typeface="Arial" pitchFamily="34" charset="0"/>
                <a:ea typeface="宋体" pitchFamily="2" charset="-122"/>
              </a:defRPr>
            </a:lvl3pPr>
            <a:lvl4pPr marL="1600200" indent="-228600" defTabSz="933450" eaLnBrk="0" hangingPunct="0">
              <a:defRPr>
                <a:solidFill>
                  <a:schemeClr val="tx1"/>
                </a:solidFill>
                <a:latin typeface="Arial" pitchFamily="34" charset="0"/>
                <a:ea typeface="宋体" pitchFamily="2" charset="-122"/>
              </a:defRPr>
            </a:lvl4pPr>
            <a:lvl5pPr marL="2057400" indent="-228600" defTabSz="933450" eaLnBrk="0" hangingPunct="0">
              <a:defRPr>
                <a:solidFill>
                  <a:schemeClr val="tx1"/>
                </a:solidFill>
                <a:latin typeface="Arial" pitchFamily="34" charset="0"/>
                <a:ea typeface="宋体" pitchFamily="2" charset="-122"/>
              </a:defRPr>
            </a:lvl5pPr>
            <a:lvl6pPr marL="2514600" indent="-228600" defTabSz="93345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93345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93345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933450" eaLnBrk="0" fontAlgn="base" hangingPunct="0">
              <a:spcBef>
                <a:spcPct val="0"/>
              </a:spcBef>
              <a:spcAft>
                <a:spcPct val="0"/>
              </a:spcAft>
              <a:defRPr>
                <a:solidFill>
                  <a:schemeClr val="tx1"/>
                </a:solidFill>
                <a:latin typeface="Arial" pitchFamily="34" charset="0"/>
                <a:ea typeface="宋体" pitchFamily="2" charset="-122"/>
              </a:defRPr>
            </a:lvl9pPr>
          </a:lstStyle>
          <a:p>
            <a:pPr algn="r"/>
            <a:fld id="{462190E1-C874-4A95-8A5A-998935200CF5}" type="slidenum">
              <a:rPr lang="en-US" altLang="zh-CN" sz="1300">
                <a:latin typeface="Times New Roman" pitchFamily="18" charset="0"/>
              </a:rPr>
              <a:pPr algn="r"/>
              <a:t>13</a:t>
            </a:fld>
            <a:endParaRPr lang="en-US" altLang="zh-CN" sz="1300">
              <a:latin typeface="Times New Roman" pitchFamily="18" charset="0"/>
            </a:endParaRPr>
          </a:p>
        </p:txBody>
      </p:sp>
      <p:sp>
        <p:nvSpPr>
          <p:cNvPr id="112644" name="Rectangle 2"/>
          <p:cNvSpPr>
            <a:spLocks noGrp="1" noRot="1" noChangeAspect="1" noChangeArrowheads="1" noTextEdit="1"/>
          </p:cNvSpPr>
          <p:nvPr>
            <p:ph type="sldImg"/>
          </p:nvPr>
        </p:nvSpPr>
        <p:spPr>
          <a:xfrm>
            <a:off x="1141413" y="685800"/>
            <a:ext cx="4575175" cy="3430588"/>
          </a:xfrm>
          <a:ln/>
        </p:spPr>
      </p:sp>
      <p:sp>
        <p:nvSpPr>
          <p:cNvPr id="112645" name="Rectangle 3"/>
          <p:cNvSpPr>
            <a:spLocks noGrp="1" noChangeArrowheads="1"/>
          </p:cNvSpPr>
          <p:nvPr>
            <p:ph type="body" idx="1"/>
          </p:nvPr>
        </p:nvSpPr>
        <p:spPr>
          <a:xfrm>
            <a:off x="914400" y="4344988"/>
            <a:ext cx="5029200" cy="41132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259" tIns="46630" rIns="93259" bIns="46630"/>
          <a:lstStyle/>
          <a:p>
            <a:pPr eaLnBrk="1" hangingPunct="1"/>
            <a:endParaRPr lang="zh-CN" altLang="zh-CN" smtClean="0"/>
          </a:p>
        </p:txBody>
      </p:sp>
    </p:spTree>
    <p:extLst>
      <p:ext uri="{BB962C8B-B14F-4D97-AF65-F5344CB8AC3E}">
        <p14:creationId xmlns:p14="http://schemas.microsoft.com/office/powerpoint/2010/main" val="26773477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fld id="{72D22BDE-67FD-44DF-8929-BE31002D5537}" type="slidenum">
              <a:rPr lang="en-US" altLang="zh-CN" smtClean="0"/>
              <a:pPr eaLnBrk="1" hangingPunct="1"/>
              <a:t>14</a:t>
            </a:fld>
            <a:endParaRPr lang="en-US" altLang="zh-CN" smtClean="0"/>
          </a:p>
        </p:txBody>
      </p:sp>
      <p:sp>
        <p:nvSpPr>
          <p:cNvPr id="112643" name="Rectangle 7"/>
          <p:cNvSpPr txBox="1">
            <a:spLocks noGrp="1" noChangeArrowheads="1"/>
          </p:cNvSpPr>
          <p:nvPr/>
        </p:nvSpPr>
        <p:spPr bwMode="auto">
          <a:xfrm>
            <a:off x="3886200" y="8688388"/>
            <a:ext cx="2971800"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259" tIns="46630" rIns="93259" bIns="46630" anchor="b"/>
          <a:lstStyle>
            <a:lvl1pPr defTabSz="933450" eaLnBrk="0" hangingPunct="0">
              <a:defRPr>
                <a:solidFill>
                  <a:schemeClr val="tx1"/>
                </a:solidFill>
                <a:latin typeface="Arial" pitchFamily="34" charset="0"/>
                <a:ea typeface="宋体" pitchFamily="2" charset="-122"/>
              </a:defRPr>
            </a:lvl1pPr>
            <a:lvl2pPr marL="742950" indent="-285750" defTabSz="933450" eaLnBrk="0" hangingPunct="0">
              <a:defRPr>
                <a:solidFill>
                  <a:schemeClr val="tx1"/>
                </a:solidFill>
                <a:latin typeface="Arial" pitchFamily="34" charset="0"/>
                <a:ea typeface="宋体" pitchFamily="2" charset="-122"/>
              </a:defRPr>
            </a:lvl2pPr>
            <a:lvl3pPr marL="1143000" indent="-228600" defTabSz="933450" eaLnBrk="0" hangingPunct="0">
              <a:defRPr>
                <a:solidFill>
                  <a:schemeClr val="tx1"/>
                </a:solidFill>
                <a:latin typeface="Arial" pitchFamily="34" charset="0"/>
                <a:ea typeface="宋体" pitchFamily="2" charset="-122"/>
              </a:defRPr>
            </a:lvl3pPr>
            <a:lvl4pPr marL="1600200" indent="-228600" defTabSz="933450" eaLnBrk="0" hangingPunct="0">
              <a:defRPr>
                <a:solidFill>
                  <a:schemeClr val="tx1"/>
                </a:solidFill>
                <a:latin typeface="Arial" pitchFamily="34" charset="0"/>
                <a:ea typeface="宋体" pitchFamily="2" charset="-122"/>
              </a:defRPr>
            </a:lvl4pPr>
            <a:lvl5pPr marL="2057400" indent="-228600" defTabSz="933450" eaLnBrk="0" hangingPunct="0">
              <a:defRPr>
                <a:solidFill>
                  <a:schemeClr val="tx1"/>
                </a:solidFill>
                <a:latin typeface="Arial" pitchFamily="34" charset="0"/>
                <a:ea typeface="宋体" pitchFamily="2" charset="-122"/>
              </a:defRPr>
            </a:lvl5pPr>
            <a:lvl6pPr marL="2514600" indent="-228600" defTabSz="93345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93345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93345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933450" eaLnBrk="0" fontAlgn="base" hangingPunct="0">
              <a:spcBef>
                <a:spcPct val="0"/>
              </a:spcBef>
              <a:spcAft>
                <a:spcPct val="0"/>
              </a:spcAft>
              <a:defRPr>
                <a:solidFill>
                  <a:schemeClr val="tx1"/>
                </a:solidFill>
                <a:latin typeface="Arial" pitchFamily="34" charset="0"/>
                <a:ea typeface="宋体" pitchFamily="2" charset="-122"/>
              </a:defRPr>
            </a:lvl9pPr>
          </a:lstStyle>
          <a:p>
            <a:pPr algn="r"/>
            <a:fld id="{462190E1-C874-4A95-8A5A-998935200CF5}" type="slidenum">
              <a:rPr lang="en-US" altLang="zh-CN" sz="1300">
                <a:latin typeface="Times New Roman" pitchFamily="18" charset="0"/>
              </a:rPr>
              <a:pPr algn="r"/>
              <a:t>14</a:t>
            </a:fld>
            <a:endParaRPr lang="en-US" altLang="zh-CN" sz="1300">
              <a:latin typeface="Times New Roman" pitchFamily="18" charset="0"/>
            </a:endParaRPr>
          </a:p>
        </p:txBody>
      </p:sp>
      <p:sp>
        <p:nvSpPr>
          <p:cNvPr id="112644" name="Rectangle 2"/>
          <p:cNvSpPr>
            <a:spLocks noGrp="1" noRot="1" noChangeAspect="1" noChangeArrowheads="1" noTextEdit="1"/>
          </p:cNvSpPr>
          <p:nvPr>
            <p:ph type="sldImg"/>
          </p:nvPr>
        </p:nvSpPr>
        <p:spPr>
          <a:xfrm>
            <a:off x="1141413" y="685800"/>
            <a:ext cx="4575175" cy="3430588"/>
          </a:xfrm>
          <a:ln/>
        </p:spPr>
      </p:sp>
      <p:sp>
        <p:nvSpPr>
          <p:cNvPr id="112645" name="Rectangle 3"/>
          <p:cNvSpPr>
            <a:spLocks noGrp="1" noChangeArrowheads="1"/>
          </p:cNvSpPr>
          <p:nvPr>
            <p:ph type="body" idx="1"/>
          </p:nvPr>
        </p:nvSpPr>
        <p:spPr>
          <a:xfrm>
            <a:off x="914400" y="4344988"/>
            <a:ext cx="5029200" cy="41132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259" tIns="46630" rIns="93259" bIns="46630"/>
          <a:lstStyle/>
          <a:p>
            <a:pPr eaLnBrk="1" hangingPunct="1"/>
            <a:endParaRPr lang="zh-CN" altLang="zh-CN" smtClean="0"/>
          </a:p>
        </p:txBody>
      </p:sp>
    </p:spTree>
    <p:extLst>
      <p:ext uri="{BB962C8B-B14F-4D97-AF65-F5344CB8AC3E}">
        <p14:creationId xmlns:p14="http://schemas.microsoft.com/office/powerpoint/2010/main" val="28518820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9741D90-AE9F-4E8B-9ED4-4A5CB699E549}" type="slidenum">
              <a:rPr lang="zh-CN" altLang="en-US" smtClean="0"/>
              <a:t>16</a:t>
            </a:fld>
            <a:endParaRPr lang="zh-CN" altLang="en-US"/>
          </a:p>
        </p:txBody>
      </p:sp>
    </p:spTree>
    <p:extLst>
      <p:ext uri="{BB962C8B-B14F-4D97-AF65-F5344CB8AC3E}">
        <p14:creationId xmlns:p14="http://schemas.microsoft.com/office/powerpoint/2010/main" val="31074843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fld id="{43F7AE30-FC19-4F6E-90F3-9EBE20D8331D}" type="slidenum">
              <a:rPr lang="en-US" altLang="zh-CN" smtClean="0"/>
              <a:pPr eaLnBrk="1" hangingPunct="1"/>
              <a:t>17</a:t>
            </a:fld>
            <a:endParaRPr lang="en-US" altLang="zh-CN" smtClean="0"/>
          </a:p>
        </p:txBody>
      </p:sp>
      <p:sp>
        <p:nvSpPr>
          <p:cNvPr id="132099" name="Rectangle 2"/>
          <p:cNvSpPr>
            <a:spLocks noGrp="1" noRot="1" noChangeAspect="1" noChangeArrowheads="1" noTextEdit="1"/>
          </p:cNvSpPr>
          <p:nvPr>
            <p:ph type="sldImg"/>
          </p:nvPr>
        </p:nvSpPr>
        <p:spPr>
          <a:xfrm>
            <a:off x="1141413" y="685800"/>
            <a:ext cx="4575175" cy="3430588"/>
          </a:xfrm>
          <a:ln/>
        </p:spPr>
      </p:sp>
      <p:sp>
        <p:nvSpPr>
          <p:cNvPr id="132100" name="Rectangle 3"/>
          <p:cNvSpPr>
            <a:spLocks noGrp="1" noChangeArrowheads="1"/>
          </p:cNvSpPr>
          <p:nvPr>
            <p:ph type="body" idx="1"/>
          </p:nvPr>
        </p:nvSpPr>
        <p:spPr>
          <a:xfrm>
            <a:off x="914400" y="4344988"/>
            <a:ext cx="5029200" cy="41132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259" tIns="46630" rIns="93259" bIns="46630"/>
          <a:lstStyle/>
          <a:p>
            <a:pPr eaLnBrk="1" hangingPunct="1"/>
            <a:endParaRPr lang="en-US" altLang="zh-CN" dirty="0" smtClean="0">
              <a:solidFill>
                <a:schemeClr val="bg2"/>
              </a:solidFill>
            </a:endParaRPr>
          </a:p>
        </p:txBody>
      </p:sp>
    </p:spTree>
    <p:extLst>
      <p:ext uri="{BB962C8B-B14F-4D97-AF65-F5344CB8AC3E}">
        <p14:creationId xmlns:p14="http://schemas.microsoft.com/office/powerpoint/2010/main" val="28660825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fld id="{AA23D6E1-887A-4171-9D30-D441543009E1}" type="slidenum">
              <a:rPr lang="en-US" altLang="zh-CN" smtClean="0"/>
              <a:pPr eaLnBrk="1" hangingPunct="1"/>
              <a:t>22</a:t>
            </a:fld>
            <a:endParaRPr lang="en-US" altLang="zh-CN" smtClean="0"/>
          </a:p>
        </p:txBody>
      </p:sp>
      <p:sp>
        <p:nvSpPr>
          <p:cNvPr id="129027" name="幻灯片图像占位符 1"/>
          <p:cNvSpPr>
            <a:spLocks noGrp="1" noRot="1" noChangeAspect="1" noTextEdit="1"/>
          </p:cNvSpPr>
          <p:nvPr>
            <p:ph type="sldImg"/>
          </p:nvPr>
        </p:nvSpPr>
        <p:spPr>
          <a:xfrm>
            <a:off x="1141413" y="685800"/>
            <a:ext cx="4575175" cy="3430588"/>
          </a:xfrm>
          <a:ln/>
        </p:spPr>
      </p:sp>
      <p:sp>
        <p:nvSpPr>
          <p:cNvPr id="129028" name="备注占位符 2"/>
          <p:cNvSpPr>
            <a:spLocks noGrp="1"/>
          </p:cNvSpPr>
          <p:nvPr>
            <p:ph type="body" idx="1"/>
          </p:nvPr>
        </p:nvSpPr>
        <p:spPr>
          <a:xfrm>
            <a:off x="914400" y="4344988"/>
            <a:ext cx="5029200" cy="41132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259" tIns="46630" rIns="93259" bIns="46630"/>
          <a:lstStyle/>
          <a:p>
            <a:pPr eaLnBrk="1" hangingPunct="1"/>
            <a:endParaRPr lang="zh-CN" altLang="zh-CN" smtClean="0"/>
          </a:p>
        </p:txBody>
      </p:sp>
      <p:sp>
        <p:nvSpPr>
          <p:cNvPr id="129029" name="灯片编号占位符 3"/>
          <p:cNvSpPr txBox="1">
            <a:spLocks noGrp="1"/>
          </p:cNvSpPr>
          <p:nvPr/>
        </p:nvSpPr>
        <p:spPr bwMode="auto">
          <a:xfrm>
            <a:off x="3886200" y="8688388"/>
            <a:ext cx="2971800"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259" tIns="46630" rIns="93259" bIns="46630" anchor="b"/>
          <a:lstStyle>
            <a:lvl1pPr defTabSz="933450" eaLnBrk="0" hangingPunct="0">
              <a:defRPr>
                <a:solidFill>
                  <a:schemeClr val="tx1"/>
                </a:solidFill>
                <a:latin typeface="Arial" pitchFamily="34" charset="0"/>
                <a:ea typeface="宋体" pitchFamily="2" charset="-122"/>
              </a:defRPr>
            </a:lvl1pPr>
            <a:lvl2pPr marL="742950" indent="-285750" defTabSz="933450" eaLnBrk="0" hangingPunct="0">
              <a:defRPr>
                <a:solidFill>
                  <a:schemeClr val="tx1"/>
                </a:solidFill>
                <a:latin typeface="Arial" pitchFamily="34" charset="0"/>
                <a:ea typeface="宋体" pitchFamily="2" charset="-122"/>
              </a:defRPr>
            </a:lvl2pPr>
            <a:lvl3pPr marL="1143000" indent="-228600" defTabSz="933450" eaLnBrk="0" hangingPunct="0">
              <a:defRPr>
                <a:solidFill>
                  <a:schemeClr val="tx1"/>
                </a:solidFill>
                <a:latin typeface="Arial" pitchFamily="34" charset="0"/>
                <a:ea typeface="宋体" pitchFamily="2" charset="-122"/>
              </a:defRPr>
            </a:lvl3pPr>
            <a:lvl4pPr marL="1600200" indent="-228600" defTabSz="933450" eaLnBrk="0" hangingPunct="0">
              <a:defRPr>
                <a:solidFill>
                  <a:schemeClr val="tx1"/>
                </a:solidFill>
                <a:latin typeface="Arial" pitchFamily="34" charset="0"/>
                <a:ea typeface="宋体" pitchFamily="2" charset="-122"/>
              </a:defRPr>
            </a:lvl4pPr>
            <a:lvl5pPr marL="2057400" indent="-228600" defTabSz="933450" eaLnBrk="0" hangingPunct="0">
              <a:defRPr>
                <a:solidFill>
                  <a:schemeClr val="tx1"/>
                </a:solidFill>
                <a:latin typeface="Arial" pitchFamily="34" charset="0"/>
                <a:ea typeface="宋体" pitchFamily="2" charset="-122"/>
              </a:defRPr>
            </a:lvl5pPr>
            <a:lvl6pPr marL="2514600" indent="-228600" defTabSz="93345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93345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93345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933450" eaLnBrk="0" fontAlgn="base" hangingPunct="0">
              <a:spcBef>
                <a:spcPct val="0"/>
              </a:spcBef>
              <a:spcAft>
                <a:spcPct val="0"/>
              </a:spcAft>
              <a:defRPr>
                <a:solidFill>
                  <a:schemeClr val="tx1"/>
                </a:solidFill>
                <a:latin typeface="Arial" pitchFamily="34" charset="0"/>
                <a:ea typeface="宋体" pitchFamily="2" charset="-122"/>
              </a:defRPr>
            </a:lvl9pPr>
          </a:lstStyle>
          <a:p>
            <a:pPr algn="r"/>
            <a:fld id="{F16F369E-B9C6-472B-8EFE-63F80A973A62}" type="slidenum">
              <a:rPr lang="en-US" altLang="zh-CN" sz="1300">
                <a:latin typeface="Times New Roman" pitchFamily="18" charset="0"/>
              </a:rPr>
              <a:pPr algn="r"/>
              <a:t>22</a:t>
            </a:fld>
            <a:endParaRPr lang="en-US" altLang="zh-CN" sz="1300">
              <a:latin typeface="Times New Roman" pitchFamily="18" charset="0"/>
            </a:endParaRPr>
          </a:p>
        </p:txBody>
      </p:sp>
    </p:spTree>
    <p:extLst>
      <p:ext uri="{BB962C8B-B14F-4D97-AF65-F5344CB8AC3E}">
        <p14:creationId xmlns:p14="http://schemas.microsoft.com/office/powerpoint/2010/main" val="42499665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fld id="{F68A0965-44E2-4696-93AA-0C33CFC05085}" type="slidenum">
              <a:rPr lang="en-US" altLang="zh-CN" smtClean="0"/>
              <a:pPr eaLnBrk="1" hangingPunct="1"/>
              <a:t>23</a:t>
            </a:fld>
            <a:endParaRPr lang="en-US" altLang="zh-CN" smtClean="0"/>
          </a:p>
        </p:txBody>
      </p:sp>
      <p:sp>
        <p:nvSpPr>
          <p:cNvPr id="130051" name="幻灯片图像占位符 1"/>
          <p:cNvSpPr>
            <a:spLocks noGrp="1" noRot="1" noChangeAspect="1" noTextEdit="1"/>
          </p:cNvSpPr>
          <p:nvPr>
            <p:ph type="sldImg"/>
          </p:nvPr>
        </p:nvSpPr>
        <p:spPr>
          <a:xfrm>
            <a:off x="1141413" y="685800"/>
            <a:ext cx="4575175" cy="3430588"/>
          </a:xfrm>
          <a:ln/>
        </p:spPr>
      </p:sp>
      <p:sp>
        <p:nvSpPr>
          <p:cNvPr id="130052" name="备注占位符 2"/>
          <p:cNvSpPr>
            <a:spLocks noGrp="1"/>
          </p:cNvSpPr>
          <p:nvPr>
            <p:ph type="body" idx="1"/>
          </p:nvPr>
        </p:nvSpPr>
        <p:spPr>
          <a:xfrm>
            <a:off x="914400" y="4344988"/>
            <a:ext cx="5029200" cy="41132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259" tIns="46630" rIns="93259" bIns="46630"/>
          <a:lstStyle/>
          <a:p>
            <a:pPr eaLnBrk="1" hangingPunct="1"/>
            <a:endParaRPr lang="zh-CN" altLang="zh-CN" smtClean="0"/>
          </a:p>
        </p:txBody>
      </p:sp>
      <p:sp>
        <p:nvSpPr>
          <p:cNvPr id="130053" name="灯片编号占位符 3"/>
          <p:cNvSpPr txBox="1">
            <a:spLocks noGrp="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r">
              <a:spcBef>
                <a:spcPct val="20000"/>
              </a:spcBef>
              <a:buClr>
                <a:schemeClr val="accent2"/>
              </a:buClr>
              <a:buSzPct val="85000"/>
              <a:buFont typeface="ZapfDingbats" pitchFamily="82" charset="2"/>
              <a:buNone/>
            </a:pPr>
            <a:fld id="{3325A8B9-05A3-4B9A-B92A-C0283867760A}" type="slidenum">
              <a:rPr lang="en-US" altLang="zh-CN" sz="1200">
                <a:latin typeface="Comic Sans MS" pitchFamily="66" charset="0"/>
              </a:rPr>
              <a:pPr algn="r">
                <a:spcBef>
                  <a:spcPct val="20000"/>
                </a:spcBef>
                <a:buClr>
                  <a:schemeClr val="accent2"/>
                </a:buClr>
                <a:buSzPct val="85000"/>
                <a:buFont typeface="ZapfDingbats" pitchFamily="82" charset="2"/>
                <a:buNone/>
              </a:pPr>
              <a:t>23</a:t>
            </a:fld>
            <a:endParaRPr lang="en-US" altLang="zh-CN" sz="1200">
              <a:latin typeface="Comic Sans MS" pitchFamily="66" charset="0"/>
            </a:endParaRPr>
          </a:p>
        </p:txBody>
      </p:sp>
    </p:spTree>
    <p:extLst>
      <p:ext uri="{BB962C8B-B14F-4D97-AF65-F5344CB8AC3E}">
        <p14:creationId xmlns:p14="http://schemas.microsoft.com/office/powerpoint/2010/main" val="38292084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608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zh-CN" altLang="en-US" dirty="0" smtClean="0"/>
              <a:t>生于</a:t>
            </a:r>
            <a:r>
              <a:rPr lang="en-US" altLang="zh-CN" dirty="0" smtClean="0"/>
              <a:t>1978</a:t>
            </a:r>
            <a:r>
              <a:rPr lang="zh-CN" altLang="en-US" dirty="0" smtClean="0"/>
              <a:t>年</a:t>
            </a:r>
            <a:r>
              <a:rPr lang="en-US" altLang="zh-CN" dirty="0" smtClean="0"/>
              <a:t>8</a:t>
            </a:r>
            <a:r>
              <a:rPr lang="zh-CN" altLang="en-US" dirty="0" smtClean="0"/>
              <a:t>月，中共党员，研究生学历</a:t>
            </a:r>
          </a:p>
        </p:txBody>
      </p:sp>
      <p:sp>
        <p:nvSpPr>
          <p:cNvPr id="4608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等线" pitchFamily="2" charset="-122"/>
                <a:ea typeface="等线" pitchFamily="2" charset="-122"/>
              </a:defRPr>
            </a:lvl1pPr>
            <a:lvl2pPr marL="742950" indent="-285750">
              <a:defRPr>
                <a:solidFill>
                  <a:schemeClr val="tx1"/>
                </a:solidFill>
                <a:latin typeface="等线" pitchFamily="2" charset="-122"/>
                <a:ea typeface="等线" pitchFamily="2" charset="-122"/>
              </a:defRPr>
            </a:lvl2pPr>
            <a:lvl3pPr marL="1143000" indent="-228600">
              <a:defRPr>
                <a:solidFill>
                  <a:schemeClr val="tx1"/>
                </a:solidFill>
                <a:latin typeface="等线" pitchFamily="2" charset="-122"/>
                <a:ea typeface="等线" pitchFamily="2" charset="-122"/>
              </a:defRPr>
            </a:lvl3pPr>
            <a:lvl4pPr marL="1600200" indent="-228600">
              <a:defRPr>
                <a:solidFill>
                  <a:schemeClr val="tx1"/>
                </a:solidFill>
                <a:latin typeface="等线" pitchFamily="2" charset="-122"/>
                <a:ea typeface="等线" pitchFamily="2" charset="-122"/>
              </a:defRPr>
            </a:lvl4pPr>
            <a:lvl5pPr marL="2057400" indent="-228600">
              <a:defRPr>
                <a:solidFill>
                  <a:schemeClr val="tx1"/>
                </a:solidFill>
                <a:latin typeface="等线" pitchFamily="2" charset="-122"/>
                <a:ea typeface="等线" pitchFamily="2" charset="-122"/>
              </a:defRPr>
            </a:lvl5pPr>
            <a:lvl6pPr marL="2514600" indent="-228600" eaLnBrk="0" fontAlgn="base" hangingPunct="0">
              <a:spcBef>
                <a:spcPct val="0"/>
              </a:spcBef>
              <a:spcAft>
                <a:spcPct val="0"/>
              </a:spcAft>
              <a:defRPr>
                <a:solidFill>
                  <a:schemeClr val="tx1"/>
                </a:solidFill>
                <a:latin typeface="等线" pitchFamily="2" charset="-122"/>
                <a:ea typeface="等线" pitchFamily="2" charset="-122"/>
              </a:defRPr>
            </a:lvl6pPr>
            <a:lvl7pPr marL="2971800" indent="-228600" eaLnBrk="0" fontAlgn="base" hangingPunct="0">
              <a:spcBef>
                <a:spcPct val="0"/>
              </a:spcBef>
              <a:spcAft>
                <a:spcPct val="0"/>
              </a:spcAft>
              <a:defRPr>
                <a:solidFill>
                  <a:schemeClr val="tx1"/>
                </a:solidFill>
                <a:latin typeface="等线" pitchFamily="2" charset="-122"/>
                <a:ea typeface="等线" pitchFamily="2" charset="-122"/>
              </a:defRPr>
            </a:lvl7pPr>
            <a:lvl8pPr marL="3429000" indent="-228600" eaLnBrk="0" fontAlgn="base" hangingPunct="0">
              <a:spcBef>
                <a:spcPct val="0"/>
              </a:spcBef>
              <a:spcAft>
                <a:spcPct val="0"/>
              </a:spcAft>
              <a:defRPr>
                <a:solidFill>
                  <a:schemeClr val="tx1"/>
                </a:solidFill>
                <a:latin typeface="等线" pitchFamily="2" charset="-122"/>
                <a:ea typeface="等线" pitchFamily="2" charset="-122"/>
              </a:defRPr>
            </a:lvl8pPr>
            <a:lvl9pPr marL="3886200" indent="-228600" eaLnBrk="0" fontAlgn="base" hangingPunct="0">
              <a:spcBef>
                <a:spcPct val="0"/>
              </a:spcBef>
              <a:spcAft>
                <a:spcPct val="0"/>
              </a:spcAft>
              <a:defRPr>
                <a:solidFill>
                  <a:schemeClr val="tx1"/>
                </a:solidFill>
                <a:latin typeface="等线" pitchFamily="2" charset="-122"/>
                <a:ea typeface="等线" pitchFamily="2" charset="-122"/>
              </a:defRPr>
            </a:lvl9pPr>
          </a:lstStyle>
          <a:p>
            <a:fld id="{D641B950-D6DC-495F-B951-9E0EC61B842B}" type="slidenum">
              <a:rPr lang="zh-CN" altLang="en-US" smtClean="0">
                <a:solidFill>
                  <a:srgbClr val="000000"/>
                </a:solidFill>
              </a:rPr>
              <a:pPr/>
              <a:t>26</a:t>
            </a:fld>
            <a:endParaRPr lang="zh-CN" altLang="en-US" smtClean="0">
              <a:solidFill>
                <a:srgbClr val="000000"/>
              </a:solidFill>
            </a:endParaRPr>
          </a:p>
        </p:txBody>
      </p:sp>
    </p:spTree>
    <p:extLst>
      <p:ext uri="{BB962C8B-B14F-4D97-AF65-F5344CB8AC3E}">
        <p14:creationId xmlns:p14="http://schemas.microsoft.com/office/powerpoint/2010/main" val="21150021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物联网形式多样，技术复杂，牵涉面广。根据信息生成，传输，处理和应用的远离。</a:t>
            </a:r>
            <a:endParaRPr lang="en-US" altLang="zh-CN" dirty="0" smtClean="0"/>
          </a:p>
          <a:p>
            <a:endParaRPr lang="en-US" altLang="zh-CN" dirty="0" smtClean="0"/>
          </a:p>
          <a:p>
            <a:r>
              <a:rPr lang="zh-CN" altLang="en-US" dirty="0" smtClean="0"/>
              <a:t>可以把物联网分为四个层次。</a:t>
            </a:r>
            <a:endParaRPr lang="zh-CN" altLang="en-US" dirty="0"/>
          </a:p>
        </p:txBody>
      </p:sp>
      <p:sp>
        <p:nvSpPr>
          <p:cNvPr id="4" name="灯片编号占位符 3"/>
          <p:cNvSpPr>
            <a:spLocks noGrp="1"/>
          </p:cNvSpPr>
          <p:nvPr>
            <p:ph type="sldNum" sz="quarter" idx="10"/>
          </p:nvPr>
        </p:nvSpPr>
        <p:spPr/>
        <p:txBody>
          <a:bodyPr/>
          <a:lstStyle/>
          <a:p>
            <a:fld id="{59741D90-AE9F-4E8B-9ED4-4A5CB699E549}" type="slidenum">
              <a:rPr lang="zh-CN" altLang="en-US" smtClean="0"/>
              <a:t>27</a:t>
            </a:fld>
            <a:endParaRPr lang="zh-CN" altLang="en-US"/>
          </a:p>
        </p:txBody>
      </p:sp>
    </p:spTree>
    <p:extLst>
      <p:ext uri="{BB962C8B-B14F-4D97-AF65-F5344CB8AC3E}">
        <p14:creationId xmlns:p14="http://schemas.microsoft.com/office/powerpoint/2010/main" val="37540509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物联网理念最高可追溯到比尔盖茨</a:t>
            </a:r>
            <a:r>
              <a:rPr kumimoji="1" lang="en-US" altLang="zh-CN" dirty="0" smtClean="0"/>
              <a:t>1995</a:t>
            </a:r>
            <a:r>
              <a:rPr kumimoji="1" lang="zh-CN" altLang="en-US" dirty="0" smtClean="0"/>
              <a:t>年</a:t>
            </a:r>
            <a:r>
              <a:rPr kumimoji="1" lang="en-US" altLang="zh-CN" dirty="0" smtClean="0"/>
              <a:t>《</a:t>
            </a:r>
            <a:r>
              <a:rPr kumimoji="1" lang="zh-CN" altLang="en-US" dirty="0" smtClean="0"/>
              <a:t>未来之路</a:t>
            </a:r>
            <a:r>
              <a:rPr kumimoji="1" lang="en-US" altLang="zh-CN" dirty="0" smtClean="0"/>
              <a:t>》</a:t>
            </a:r>
            <a:r>
              <a:rPr kumimoji="1" lang="zh-CN" altLang="en-US" dirty="0" smtClean="0"/>
              <a:t>一书。在</a:t>
            </a:r>
            <a:r>
              <a:rPr kumimoji="1" lang="en-US" altLang="zh-CN" dirty="0" smtClean="0"/>
              <a:t>《</a:t>
            </a:r>
            <a:r>
              <a:rPr kumimoji="1" lang="zh-CN" altLang="en-US" dirty="0" smtClean="0"/>
              <a:t>未来之路</a:t>
            </a:r>
            <a:r>
              <a:rPr kumimoji="1" lang="en-US" altLang="zh-CN" dirty="0" smtClean="0"/>
              <a:t>》</a:t>
            </a:r>
            <a:r>
              <a:rPr kumimoji="1" lang="zh-CN" altLang="en-US" dirty="0" smtClean="0"/>
              <a:t>中，比尔盖茨已经提及物物互联，只是当时受限于无线网络、硬件及传感器设备的发展，并未引起重视。</a:t>
            </a:r>
            <a:endParaRPr kumimoji="1" lang="en-US" altLang="zh-CN" dirty="0" smtClean="0"/>
          </a:p>
          <a:p>
            <a:endParaRPr kumimoji="1" lang="en-US" altLang="zh-CN" dirty="0" smtClean="0"/>
          </a:p>
          <a:p>
            <a:r>
              <a:rPr kumimoji="1" lang="en-US" altLang="zh-CN" dirty="0" smtClean="0"/>
              <a:t>2005</a:t>
            </a:r>
            <a:r>
              <a:rPr kumimoji="1" lang="zh-CN" altLang="en-US" dirty="0" smtClean="0"/>
              <a:t>年</a:t>
            </a:r>
            <a:r>
              <a:rPr kumimoji="1" lang="en-US" altLang="zh-CN" dirty="0" smtClean="0"/>
              <a:t>11</a:t>
            </a:r>
            <a:r>
              <a:rPr kumimoji="1" lang="zh-CN" altLang="en-US" dirty="0" smtClean="0"/>
              <a:t>月</a:t>
            </a:r>
            <a:r>
              <a:rPr kumimoji="1" lang="en-US" altLang="zh-CN" dirty="0" smtClean="0"/>
              <a:t>17</a:t>
            </a:r>
            <a:r>
              <a:rPr kumimoji="1" lang="zh-CN" altLang="en-US" dirty="0" smtClean="0"/>
              <a:t>日，在信息社会世界峰会（</a:t>
            </a:r>
            <a:r>
              <a:rPr kumimoji="1" lang="en-US" altLang="zh-CN" dirty="0" smtClean="0"/>
              <a:t>WSIS</a:t>
            </a:r>
            <a:r>
              <a:rPr kumimoji="1" lang="zh-CN" altLang="en-US" dirty="0" smtClean="0"/>
              <a:t>）上，国际电信联盟了</a:t>
            </a:r>
            <a:r>
              <a:rPr kumimoji="1" lang="en-US" altLang="zh-CN" dirty="0" smtClean="0"/>
              <a:t>《ITU</a:t>
            </a:r>
            <a:r>
              <a:rPr kumimoji="1" lang="zh-CN" altLang="en-US" dirty="0" smtClean="0"/>
              <a:t>互联网报告</a:t>
            </a:r>
            <a:r>
              <a:rPr kumimoji="1" lang="en-US" altLang="zh-CN" dirty="0" smtClean="0"/>
              <a:t>2005</a:t>
            </a:r>
            <a:r>
              <a:rPr kumimoji="1" lang="zh-CN" altLang="en-US" dirty="0" smtClean="0"/>
              <a:t>：物联网</a:t>
            </a:r>
            <a:r>
              <a:rPr kumimoji="1" lang="en-US" altLang="zh-CN" dirty="0" smtClean="0"/>
              <a:t>》</a:t>
            </a:r>
            <a:r>
              <a:rPr kumimoji="1" lang="zh-CN" altLang="en-US" dirty="0" smtClean="0"/>
              <a:t>。报告指出，无所不在的“物物网”通信时代即将来临。</a:t>
            </a:r>
            <a:endParaRPr kumimoji="1" lang="en-US" altLang="zh-CN" dirty="0" smtClean="0"/>
          </a:p>
          <a:p>
            <a:endParaRPr kumimoji="1" lang="en-US" altLang="zh-CN" dirty="0" smtClean="0"/>
          </a:p>
          <a:p>
            <a:r>
              <a:rPr kumimoji="1" lang="en-US" altLang="zh-CN" dirty="0" smtClean="0"/>
              <a:t>2009</a:t>
            </a:r>
            <a:r>
              <a:rPr kumimoji="1" lang="zh-CN" altLang="en-US" dirty="0" smtClean="0"/>
              <a:t>年，奥巴马就任总统后，与美国工商业领袖举行了一次“圆桌会议”。在会中，</a:t>
            </a:r>
            <a:r>
              <a:rPr kumimoji="1" lang="en-US" altLang="zh-CN" dirty="0" smtClean="0"/>
              <a:t>IBM</a:t>
            </a:r>
            <a:r>
              <a:rPr kumimoji="1" lang="zh-CN" altLang="en-US" dirty="0" smtClean="0"/>
              <a:t>公司首次提出了“智慧地球”这一概念，并得到了奥巴马政府的支持。</a:t>
            </a:r>
            <a:endParaRPr kumimoji="1" lang="en-US" altLang="zh-CN" dirty="0" smtClean="0"/>
          </a:p>
          <a:p>
            <a:endParaRPr kumimoji="1" lang="en-US" altLang="zh-CN" dirty="0" smtClean="0"/>
          </a:p>
          <a:p>
            <a:r>
              <a:rPr kumimoji="1" lang="zh-CN" altLang="en-US" dirty="0" smtClean="0"/>
              <a:t>我国政府也高度重视物联网的研究和发展。</a:t>
            </a:r>
            <a:r>
              <a:rPr kumimoji="1" lang="en-US" altLang="zh-CN" dirty="0" smtClean="0"/>
              <a:t>2009</a:t>
            </a:r>
            <a:r>
              <a:rPr kumimoji="1" lang="zh-CN" altLang="en-US" dirty="0" smtClean="0"/>
              <a:t>年</a:t>
            </a:r>
            <a:r>
              <a:rPr kumimoji="1" lang="en-US" altLang="zh-CN" dirty="0" smtClean="0"/>
              <a:t>8</a:t>
            </a:r>
            <a:r>
              <a:rPr kumimoji="1" lang="zh-CN" altLang="en-US" dirty="0" smtClean="0"/>
              <a:t>月，温家宝总理在无锡视察发表了重要讲话，提出了“感知中国”的战略构想，表示中国要抓住机遇，大力发展物联网技术。</a:t>
            </a:r>
            <a:endParaRPr kumimoji="1" lang="en-US" altLang="zh-CN" dirty="0" smtClean="0"/>
          </a:p>
        </p:txBody>
      </p:sp>
      <p:sp>
        <p:nvSpPr>
          <p:cNvPr id="4" name="幻灯片编号占位符 3"/>
          <p:cNvSpPr>
            <a:spLocks noGrp="1"/>
          </p:cNvSpPr>
          <p:nvPr>
            <p:ph type="sldNum" sz="quarter" idx="10"/>
          </p:nvPr>
        </p:nvSpPr>
        <p:spPr/>
        <p:txBody>
          <a:bodyPr/>
          <a:lstStyle/>
          <a:p>
            <a:fld id="{59741D90-AE9F-4E8B-9ED4-4A5CB699E549}" type="slidenum">
              <a:rPr lang="zh-CN" altLang="en-US" smtClean="0"/>
              <a:t>3</a:t>
            </a:fld>
            <a:endParaRPr lang="zh-CN" altLang="en-US"/>
          </a:p>
        </p:txBody>
      </p:sp>
    </p:spTree>
    <p:extLst>
      <p:ext uri="{BB962C8B-B14F-4D97-AF65-F5344CB8AC3E}">
        <p14:creationId xmlns:p14="http://schemas.microsoft.com/office/powerpoint/2010/main" val="331607696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这幅图展示了物联网四层模型以及相关的技术。</a:t>
            </a:r>
            <a:endParaRPr lang="en-US" altLang="zh-CN" dirty="0" smtClean="0"/>
          </a:p>
          <a:p>
            <a:endParaRPr lang="en-US" altLang="zh-CN" dirty="0" smtClean="0"/>
          </a:p>
          <a:p>
            <a:r>
              <a:rPr lang="en-US" altLang="zh-CN" dirty="0" smtClean="0"/>
              <a:t>RFID</a:t>
            </a:r>
            <a:r>
              <a:rPr lang="zh-CN" altLang="en-US" dirty="0" smtClean="0"/>
              <a:t>技术</a:t>
            </a:r>
            <a:endParaRPr lang="en-US" altLang="zh-CN" dirty="0" smtClean="0"/>
          </a:p>
          <a:p>
            <a:r>
              <a:rPr lang="en-US" altLang="zh-CN" dirty="0" smtClean="0"/>
              <a:t>RFID</a:t>
            </a:r>
            <a:r>
              <a:rPr lang="zh-CN" altLang="en-US" dirty="0" smtClean="0"/>
              <a:t>技术即射频识别，又称电子标签、无线射频识别，是一种通信技术，可通过无线电讯号识别特定目标并读写相关数据，而无需识别系统与特定目标之间建立机械或光学接触。</a:t>
            </a:r>
            <a:endParaRPr lang="en-US" altLang="zh-CN" dirty="0" smtClean="0"/>
          </a:p>
          <a:p>
            <a:endParaRPr lang="en-US" altLang="zh-CN" dirty="0" smtClean="0"/>
          </a:p>
          <a:p>
            <a:r>
              <a:rPr lang="zh-CN" altLang="en-US" dirty="0" smtClean="0"/>
              <a:t>智能决策</a:t>
            </a:r>
            <a:endParaRPr lang="en-US" altLang="zh-CN" dirty="0" smtClean="0"/>
          </a:p>
          <a:p>
            <a:r>
              <a:rPr lang="zh-CN" altLang="en-US" dirty="0" smtClean="0"/>
              <a:t>智能决策支持系统是人工智能和决策系统相结合，应用专家系统技术，使决策系统能够更充分地应用人类的知识，如关于决策问题的描述性知识，决策过程中的过程性知识，求解问题的推理性知识，通过逻辑推理来帮助解决复杂的决策问题的辅助决策系统。</a:t>
            </a:r>
            <a:endParaRPr lang="en-US" altLang="zh-CN" dirty="0" smtClean="0"/>
          </a:p>
          <a:p>
            <a:endParaRPr lang="en-US" altLang="zh-CN" dirty="0" smtClean="0"/>
          </a:p>
          <a:p>
            <a:r>
              <a:rPr lang="zh-CN" altLang="en-US" dirty="0" smtClean="0"/>
              <a:t>数据挖掘</a:t>
            </a:r>
            <a:endParaRPr lang="en-US" altLang="zh-CN" dirty="0" smtClean="0"/>
          </a:p>
          <a:p>
            <a:r>
              <a:rPr lang="zh-CN" altLang="en-US" dirty="0" smtClean="0"/>
              <a:t>数据挖掘一般是指从大量的数据中通过算法搜索隐藏于其中信息的过程。数据挖掘通常与计算机科学有关，并通过统计、在线分析处理、情报检索、机器学习、专家系统（依靠过去的经验法则）和模式识别等诸多方法来实现上述目标。</a:t>
            </a:r>
            <a:endParaRPr lang="zh-CN" altLang="en-US" dirty="0"/>
          </a:p>
        </p:txBody>
      </p:sp>
      <p:sp>
        <p:nvSpPr>
          <p:cNvPr id="4" name="灯片编号占位符 3"/>
          <p:cNvSpPr>
            <a:spLocks noGrp="1"/>
          </p:cNvSpPr>
          <p:nvPr>
            <p:ph type="sldNum" sz="quarter" idx="10"/>
          </p:nvPr>
        </p:nvSpPr>
        <p:spPr/>
        <p:txBody>
          <a:bodyPr/>
          <a:lstStyle/>
          <a:p>
            <a:fld id="{59741D90-AE9F-4E8B-9ED4-4A5CB699E549}" type="slidenum">
              <a:rPr lang="zh-CN" altLang="en-US" smtClean="0"/>
              <a:t>28</a:t>
            </a:fld>
            <a:endParaRPr lang="zh-CN" altLang="en-US"/>
          </a:p>
        </p:txBody>
      </p:sp>
    </p:spTree>
    <p:extLst>
      <p:ext uri="{BB962C8B-B14F-4D97-AF65-F5344CB8AC3E}">
        <p14:creationId xmlns:p14="http://schemas.microsoft.com/office/powerpoint/2010/main" val="38947351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感知识别是物联网的核心技术，是物联网世界和信息世界的纽带。</a:t>
            </a:r>
            <a:endParaRPr lang="en-US" altLang="zh-CN" dirty="0" smtClean="0"/>
          </a:p>
          <a:p>
            <a:r>
              <a:rPr lang="zh-CN" altLang="en-US" dirty="0" smtClean="0"/>
              <a:t>感知识别层既包括射频识别</a:t>
            </a:r>
            <a:r>
              <a:rPr lang="en-US" altLang="zh-CN" dirty="0" smtClean="0"/>
              <a:t>(RFID</a:t>
            </a:r>
            <a:r>
              <a:rPr lang="zh-CN" altLang="en-US" dirty="0" smtClean="0"/>
              <a:t>），无线传感器等信息自动生成设备，也包括各种智能电子产品用来人工生成信息。</a:t>
            </a:r>
            <a:endParaRPr lang="en-US" altLang="zh-CN" dirty="0" smtClean="0"/>
          </a:p>
        </p:txBody>
      </p:sp>
      <p:sp>
        <p:nvSpPr>
          <p:cNvPr id="4" name="灯片编号占位符 3"/>
          <p:cNvSpPr>
            <a:spLocks noGrp="1"/>
          </p:cNvSpPr>
          <p:nvPr>
            <p:ph type="sldNum" sz="quarter" idx="10"/>
          </p:nvPr>
        </p:nvSpPr>
        <p:spPr/>
        <p:txBody>
          <a:bodyPr/>
          <a:lstStyle/>
          <a:p>
            <a:fld id="{59741D90-AE9F-4E8B-9ED4-4A5CB699E549}" type="slidenum">
              <a:rPr lang="zh-CN" altLang="en-US" smtClean="0"/>
              <a:t>29</a:t>
            </a:fld>
            <a:endParaRPr lang="zh-CN" altLang="en-US"/>
          </a:p>
        </p:txBody>
      </p:sp>
    </p:spTree>
    <p:extLst>
      <p:ext uri="{BB962C8B-B14F-4D97-AF65-F5344CB8AC3E}">
        <p14:creationId xmlns:p14="http://schemas.microsoft.com/office/powerpoint/2010/main" val="309295586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9741D90-AE9F-4E8B-9ED4-4A5CB699E549}" type="slidenum">
              <a:rPr lang="zh-CN" altLang="en-US" smtClean="0"/>
              <a:t>30</a:t>
            </a:fld>
            <a:endParaRPr lang="zh-CN" altLang="en-US"/>
          </a:p>
        </p:txBody>
      </p:sp>
    </p:spTree>
    <p:extLst>
      <p:ext uri="{BB962C8B-B14F-4D97-AF65-F5344CB8AC3E}">
        <p14:creationId xmlns:p14="http://schemas.microsoft.com/office/powerpoint/2010/main" val="53856005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9741D90-AE9F-4E8B-9ED4-4A5CB699E549}" type="slidenum">
              <a:rPr lang="zh-CN" altLang="en-US" smtClean="0"/>
              <a:t>31</a:t>
            </a:fld>
            <a:endParaRPr lang="zh-CN" altLang="en-US"/>
          </a:p>
        </p:txBody>
      </p:sp>
    </p:spTree>
    <p:extLst>
      <p:ext uri="{BB962C8B-B14F-4D97-AF65-F5344CB8AC3E}">
        <p14:creationId xmlns:p14="http://schemas.microsoft.com/office/powerpoint/2010/main" val="101067761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无线传感器网络</a:t>
            </a:r>
            <a:r>
              <a:rPr lang="en-US" altLang="zh-CN" dirty="0" smtClean="0"/>
              <a:t>(Wireless Sensor Networks, WSN)</a:t>
            </a:r>
            <a:r>
              <a:rPr lang="zh-CN" altLang="en-US" dirty="0" smtClean="0"/>
              <a:t>是一种分布式传感网络，它的末梢是可以感知和检查外部世界的传感器。</a:t>
            </a:r>
            <a:r>
              <a:rPr lang="en-US" altLang="zh-CN" dirty="0" smtClean="0"/>
              <a:t>WSN</a:t>
            </a:r>
            <a:r>
              <a:rPr lang="zh-CN" altLang="en-US" dirty="0" smtClean="0"/>
              <a:t>中的传感器通过无线方式通信，因此网络设置灵活，设备位置可以随时更改，还可以跟互联网进行有线或无线方式的连接。通过无线通信方式形成的一个多跳自组织网络。</a:t>
            </a:r>
            <a:endParaRPr lang="zh-CN" altLang="en-US" dirty="0"/>
          </a:p>
        </p:txBody>
      </p:sp>
      <p:sp>
        <p:nvSpPr>
          <p:cNvPr id="4" name="灯片编号占位符 3"/>
          <p:cNvSpPr>
            <a:spLocks noGrp="1"/>
          </p:cNvSpPr>
          <p:nvPr>
            <p:ph type="sldNum" sz="quarter" idx="10"/>
          </p:nvPr>
        </p:nvSpPr>
        <p:spPr/>
        <p:txBody>
          <a:bodyPr/>
          <a:lstStyle/>
          <a:p>
            <a:fld id="{59741D90-AE9F-4E8B-9ED4-4A5CB699E549}" type="slidenum">
              <a:rPr lang="zh-CN" altLang="en-US" smtClean="0"/>
              <a:t>32</a:t>
            </a:fld>
            <a:endParaRPr lang="zh-CN" altLang="en-US"/>
          </a:p>
        </p:txBody>
      </p:sp>
    </p:spTree>
    <p:extLst>
      <p:ext uri="{BB962C8B-B14F-4D97-AF65-F5344CB8AC3E}">
        <p14:creationId xmlns:p14="http://schemas.microsoft.com/office/powerpoint/2010/main" val="331411680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幻灯片图像占位符 1"/>
          <p:cNvSpPr>
            <a:spLocks noGrp="1" noRot="1" noChangeAspect="1" noTextEdit="1"/>
          </p:cNvSpPr>
          <p:nvPr>
            <p:ph type="sldImg"/>
          </p:nvPr>
        </p:nvSpPr>
        <p:spPr>
          <a:ln/>
        </p:spPr>
      </p:sp>
      <p:sp>
        <p:nvSpPr>
          <p:cNvPr id="11878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zh-CN" altLang="en-US" smtClean="0"/>
              <a:t>项目要</a:t>
            </a:r>
            <a:r>
              <a:rPr lang="zh-CN" altLang="zh-CN" smtClean="0"/>
              <a:t>搭建一个碳排放碳汇监测的大规模无线传感网系统，在森林、湖泊、城市</a:t>
            </a:r>
            <a:r>
              <a:rPr lang="zh-CN" altLang="en-US" smtClean="0"/>
              <a:t>的工业区、生活区</a:t>
            </a:r>
            <a:r>
              <a:rPr lang="zh-CN" altLang="zh-CN" smtClean="0"/>
              <a:t>等区域部署大量的传感器节点，将二氧化碳浓度、温度、</a:t>
            </a:r>
            <a:r>
              <a:rPr lang="zh-CN" altLang="en-US" smtClean="0"/>
              <a:t>湿度</a:t>
            </a:r>
            <a:r>
              <a:rPr lang="zh-CN" altLang="zh-CN" smtClean="0"/>
              <a:t>、风力</a:t>
            </a:r>
            <a:r>
              <a:rPr lang="zh-CN" altLang="en-US" smtClean="0"/>
              <a:t>、</a:t>
            </a:r>
            <a:r>
              <a:rPr lang="zh-CN" altLang="zh-CN" smtClean="0"/>
              <a:t>风向等多维感知数据</a:t>
            </a:r>
            <a:r>
              <a:rPr lang="zh-CN" altLang="en-US" smtClean="0"/>
              <a:t>以</a:t>
            </a:r>
            <a:r>
              <a:rPr lang="zh-CN" altLang="zh-CN" smtClean="0"/>
              <a:t>多跳传输的方式传回基站，通过对数据的融合分析处理</a:t>
            </a:r>
            <a:r>
              <a:rPr lang="zh-CN" altLang="en-US" smtClean="0"/>
              <a:t>与统计，</a:t>
            </a:r>
            <a:r>
              <a:rPr lang="zh-CN" altLang="zh-CN" smtClean="0"/>
              <a:t>最终显示监测区域的碳排放与吸收情况</a:t>
            </a:r>
            <a:r>
              <a:rPr lang="zh-CN" altLang="en-US" smtClean="0"/>
              <a:t>。在我们的系统中，无线传感网可以有效的感知环境信息，是连接物理世界与数字世界的桥梁。</a:t>
            </a:r>
          </a:p>
          <a:p>
            <a:pPr eaLnBrk="1" hangingPunct="1">
              <a:spcBef>
                <a:spcPct val="0"/>
              </a:spcBef>
            </a:pPr>
            <a:endParaRPr lang="zh-CN" altLang="zh-CN" smtClean="0"/>
          </a:p>
        </p:txBody>
      </p:sp>
      <p:sp>
        <p:nvSpPr>
          <p:cNvPr id="118788"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fld id="{ADE50929-576C-479D-9112-BFBB38506199}" type="slidenum">
              <a:rPr lang="zh-CN" altLang="en-US" smtClean="0">
                <a:latin typeface="Calibri" pitchFamily="34" charset="0"/>
              </a:rPr>
              <a:pPr eaLnBrk="1" hangingPunct="1"/>
              <a:t>33</a:t>
            </a:fld>
            <a:endParaRPr lang="zh-CN" altLang="en-US" smtClean="0">
              <a:latin typeface="Calibri" pitchFamily="34" charset="0"/>
            </a:endParaRPr>
          </a:p>
        </p:txBody>
      </p:sp>
    </p:spTree>
    <p:extLst>
      <p:ext uri="{BB962C8B-B14F-4D97-AF65-F5344CB8AC3E}">
        <p14:creationId xmlns:p14="http://schemas.microsoft.com/office/powerpoint/2010/main" val="221688840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9741D90-AE9F-4E8B-9ED4-4A5CB699E549}" type="slidenum">
              <a:rPr lang="zh-CN" altLang="en-US" smtClean="0"/>
              <a:t>34</a:t>
            </a:fld>
            <a:endParaRPr lang="zh-CN" altLang="en-US"/>
          </a:p>
        </p:txBody>
      </p:sp>
    </p:spTree>
    <p:extLst>
      <p:ext uri="{BB962C8B-B14F-4D97-AF65-F5344CB8AC3E}">
        <p14:creationId xmlns:p14="http://schemas.microsoft.com/office/powerpoint/2010/main" val="339091647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608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zh-CN" altLang="en-US" dirty="0" smtClean="0"/>
              <a:t>生于</a:t>
            </a:r>
            <a:r>
              <a:rPr lang="en-US" altLang="zh-CN" dirty="0" smtClean="0"/>
              <a:t>1978</a:t>
            </a:r>
            <a:r>
              <a:rPr lang="zh-CN" altLang="en-US" dirty="0" smtClean="0"/>
              <a:t>年</a:t>
            </a:r>
            <a:r>
              <a:rPr lang="en-US" altLang="zh-CN" dirty="0" smtClean="0"/>
              <a:t>8</a:t>
            </a:r>
            <a:r>
              <a:rPr lang="zh-CN" altLang="en-US" dirty="0" smtClean="0"/>
              <a:t>月，中共党员，研究生学历</a:t>
            </a:r>
          </a:p>
        </p:txBody>
      </p:sp>
      <p:sp>
        <p:nvSpPr>
          <p:cNvPr id="4608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等线" pitchFamily="2" charset="-122"/>
                <a:ea typeface="等线" pitchFamily="2" charset="-122"/>
              </a:defRPr>
            </a:lvl1pPr>
            <a:lvl2pPr marL="742950" indent="-285750">
              <a:defRPr>
                <a:solidFill>
                  <a:schemeClr val="tx1"/>
                </a:solidFill>
                <a:latin typeface="等线" pitchFamily="2" charset="-122"/>
                <a:ea typeface="等线" pitchFamily="2" charset="-122"/>
              </a:defRPr>
            </a:lvl2pPr>
            <a:lvl3pPr marL="1143000" indent="-228600">
              <a:defRPr>
                <a:solidFill>
                  <a:schemeClr val="tx1"/>
                </a:solidFill>
                <a:latin typeface="等线" pitchFamily="2" charset="-122"/>
                <a:ea typeface="等线" pitchFamily="2" charset="-122"/>
              </a:defRPr>
            </a:lvl3pPr>
            <a:lvl4pPr marL="1600200" indent="-228600">
              <a:defRPr>
                <a:solidFill>
                  <a:schemeClr val="tx1"/>
                </a:solidFill>
                <a:latin typeface="等线" pitchFamily="2" charset="-122"/>
                <a:ea typeface="等线" pitchFamily="2" charset="-122"/>
              </a:defRPr>
            </a:lvl4pPr>
            <a:lvl5pPr marL="2057400" indent="-228600">
              <a:defRPr>
                <a:solidFill>
                  <a:schemeClr val="tx1"/>
                </a:solidFill>
                <a:latin typeface="等线" pitchFamily="2" charset="-122"/>
                <a:ea typeface="等线" pitchFamily="2" charset="-122"/>
              </a:defRPr>
            </a:lvl5pPr>
            <a:lvl6pPr marL="2514600" indent="-228600" eaLnBrk="0" fontAlgn="base" hangingPunct="0">
              <a:spcBef>
                <a:spcPct val="0"/>
              </a:spcBef>
              <a:spcAft>
                <a:spcPct val="0"/>
              </a:spcAft>
              <a:defRPr>
                <a:solidFill>
                  <a:schemeClr val="tx1"/>
                </a:solidFill>
                <a:latin typeface="等线" pitchFamily="2" charset="-122"/>
                <a:ea typeface="等线" pitchFamily="2" charset="-122"/>
              </a:defRPr>
            </a:lvl6pPr>
            <a:lvl7pPr marL="2971800" indent="-228600" eaLnBrk="0" fontAlgn="base" hangingPunct="0">
              <a:spcBef>
                <a:spcPct val="0"/>
              </a:spcBef>
              <a:spcAft>
                <a:spcPct val="0"/>
              </a:spcAft>
              <a:defRPr>
                <a:solidFill>
                  <a:schemeClr val="tx1"/>
                </a:solidFill>
                <a:latin typeface="等线" pitchFamily="2" charset="-122"/>
                <a:ea typeface="等线" pitchFamily="2" charset="-122"/>
              </a:defRPr>
            </a:lvl7pPr>
            <a:lvl8pPr marL="3429000" indent="-228600" eaLnBrk="0" fontAlgn="base" hangingPunct="0">
              <a:spcBef>
                <a:spcPct val="0"/>
              </a:spcBef>
              <a:spcAft>
                <a:spcPct val="0"/>
              </a:spcAft>
              <a:defRPr>
                <a:solidFill>
                  <a:schemeClr val="tx1"/>
                </a:solidFill>
                <a:latin typeface="等线" pitchFamily="2" charset="-122"/>
                <a:ea typeface="等线" pitchFamily="2" charset="-122"/>
              </a:defRPr>
            </a:lvl8pPr>
            <a:lvl9pPr marL="3886200" indent="-228600" eaLnBrk="0" fontAlgn="base" hangingPunct="0">
              <a:spcBef>
                <a:spcPct val="0"/>
              </a:spcBef>
              <a:spcAft>
                <a:spcPct val="0"/>
              </a:spcAft>
              <a:defRPr>
                <a:solidFill>
                  <a:schemeClr val="tx1"/>
                </a:solidFill>
                <a:latin typeface="等线" pitchFamily="2" charset="-122"/>
                <a:ea typeface="等线" pitchFamily="2" charset="-122"/>
              </a:defRPr>
            </a:lvl9pPr>
          </a:lstStyle>
          <a:p>
            <a:fld id="{D641B950-D6DC-495F-B951-9E0EC61B842B}" type="slidenum">
              <a:rPr lang="zh-CN" altLang="en-US" smtClean="0">
                <a:solidFill>
                  <a:srgbClr val="000000"/>
                </a:solidFill>
              </a:rPr>
              <a:pPr/>
              <a:t>35</a:t>
            </a:fld>
            <a:endParaRPr lang="zh-CN" altLang="en-US" smtClean="0">
              <a:solidFill>
                <a:srgbClr val="000000"/>
              </a:solidFill>
            </a:endParaRPr>
          </a:p>
        </p:txBody>
      </p:sp>
    </p:spTree>
    <p:extLst>
      <p:ext uri="{BB962C8B-B14F-4D97-AF65-F5344CB8AC3E}">
        <p14:creationId xmlns:p14="http://schemas.microsoft.com/office/powerpoint/2010/main" val="112522889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608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zh-CN" altLang="en-US" dirty="0" smtClean="0"/>
              <a:t>生于</a:t>
            </a:r>
            <a:r>
              <a:rPr lang="en-US" altLang="zh-CN" dirty="0" smtClean="0"/>
              <a:t>1978</a:t>
            </a:r>
            <a:r>
              <a:rPr lang="zh-CN" altLang="en-US" dirty="0" smtClean="0"/>
              <a:t>年</a:t>
            </a:r>
            <a:r>
              <a:rPr lang="en-US" altLang="zh-CN" dirty="0" smtClean="0"/>
              <a:t>8</a:t>
            </a:r>
            <a:r>
              <a:rPr lang="zh-CN" altLang="en-US" dirty="0" smtClean="0"/>
              <a:t>月，中共党员，研究生学历</a:t>
            </a:r>
          </a:p>
        </p:txBody>
      </p:sp>
      <p:sp>
        <p:nvSpPr>
          <p:cNvPr id="4608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等线" pitchFamily="2" charset="-122"/>
                <a:ea typeface="等线" pitchFamily="2" charset="-122"/>
              </a:defRPr>
            </a:lvl1pPr>
            <a:lvl2pPr marL="742950" indent="-285750">
              <a:defRPr>
                <a:solidFill>
                  <a:schemeClr val="tx1"/>
                </a:solidFill>
                <a:latin typeface="等线" pitchFamily="2" charset="-122"/>
                <a:ea typeface="等线" pitchFamily="2" charset="-122"/>
              </a:defRPr>
            </a:lvl2pPr>
            <a:lvl3pPr marL="1143000" indent="-228600">
              <a:defRPr>
                <a:solidFill>
                  <a:schemeClr val="tx1"/>
                </a:solidFill>
                <a:latin typeface="等线" pitchFamily="2" charset="-122"/>
                <a:ea typeface="等线" pitchFamily="2" charset="-122"/>
              </a:defRPr>
            </a:lvl3pPr>
            <a:lvl4pPr marL="1600200" indent="-228600">
              <a:defRPr>
                <a:solidFill>
                  <a:schemeClr val="tx1"/>
                </a:solidFill>
                <a:latin typeface="等线" pitchFamily="2" charset="-122"/>
                <a:ea typeface="等线" pitchFamily="2" charset="-122"/>
              </a:defRPr>
            </a:lvl4pPr>
            <a:lvl5pPr marL="2057400" indent="-228600">
              <a:defRPr>
                <a:solidFill>
                  <a:schemeClr val="tx1"/>
                </a:solidFill>
                <a:latin typeface="等线" pitchFamily="2" charset="-122"/>
                <a:ea typeface="等线" pitchFamily="2" charset="-122"/>
              </a:defRPr>
            </a:lvl5pPr>
            <a:lvl6pPr marL="2514600" indent="-228600" eaLnBrk="0" fontAlgn="base" hangingPunct="0">
              <a:spcBef>
                <a:spcPct val="0"/>
              </a:spcBef>
              <a:spcAft>
                <a:spcPct val="0"/>
              </a:spcAft>
              <a:defRPr>
                <a:solidFill>
                  <a:schemeClr val="tx1"/>
                </a:solidFill>
                <a:latin typeface="等线" pitchFamily="2" charset="-122"/>
                <a:ea typeface="等线" pitchFamily="2" charset="-122"/>
              </a:defRPr>
            </a:lvl6pPr>
            <a:lvl7pPr marL="2971800" indent="-228600" eaLnBrk="0" fontAlgn="base" hangingPunct="0">
              <a:spcBef>
                <a:spcPct val="0"/>
              </a:spcBef>
              <a:spcAft>
                <a:spcPct val="0"/>
              </a:spcAft>
              <a:defRPr>
                <a:solidFill>
                  <a:schemeClr val="tx1"/>
                </a:solidFill>
                <a:latin typeface="等线" pitchFamily="2" charset="-122"/>
                <a:ea typeface="等线" pitchFamily="2" charset="-122"/>
              </a:defRPr>
            </a:lvl7pPr>
            <a:lvl8pPr marL="3429000" indent="-228600" eaLnBrk="0" fontAlgn="base" hangingPunct="0">
              <a:spcBef>
                <a:spcPct val="0"/>
              </a:spcBef>
              <a:spcAft>
                <a:spcPct val="0"/>
              </a:spcAft>
              <a:defRPr>
                <a:solidFill>
                  <a:schemeClr val="tx1"/>
                </a:solidFill>
                <a:latin typeface="等线" pitchFamily="2" charset="-122"/>
                <a:ea typeface="等线" pitchFamily="2" charset="-122"/>
              </a:defRPr>
            </a:lvl8pPr>
            <a:lvl9pPr marL="3886200" indent="-228600" eaLnBrk="0" fontAlgn="base" hangingPunct="0">
              <a:spcBef>
                <a:spcPct val="0"/>
              </a:spcBef>
              <a:spcAft>
                <a:spcPct val="0"/>
              </a:spcAft>
              <a:defRPr>
                <a:solidFill>
                  <a:schemeClr val="tx1"/>
                </a:solidFill>
                <a:latin typeface="等线" pitchFamily="2" charset="-122"/>
                <a:ea typeface="等线" pitchFamily="2" charset="-122"/>
              </a:defRPr>
            </a:lvl9pPr>
          </a:lstStyle>
          <a:p>
            <a:fld id="{D641B950-D6DC-495F-B951-9E0EC61B842B}" type="slidenum">
              <a:rPr lang="zh-CN" altLang="en-US" smtClean="0">
                <a:solidFill>
                  <a:srgbClr val="000000"/>
                </a:solidFill>
              </a:rPr>
              <a:pPr/>
              <a:t>36</a:t>
            </a:fld>
            <a:endParaRPr lang="zh-CN" altLang="en-US" smtClean="0">
              <a:solidFill>
                <a:srgbClr val="000000"/>
              </a:solidFill>
            </a:endParaRPr>
          </a:p>
        </p:txBody>
      </p:sp>
    </p:spTree>
    <p:extLst>
      <p:ext uri="{BB962C8B-B14F-4D97-AF65-F5344CB8AC3E}">
        <p14:creationId xmlns:p14="http://schemas.microsoft.com/office/powerpoint/2010/main" val="125000153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互联网以及下一代互联网是物联网的核心网络。</a:t>
            </a:r>
            <a:endParaRPr lang="en-US" altLang="zh-CN" dirty="0" smtClean="0"/>
          </a:p>
          <a:p>
            <a:endParaRPr lang="en-US" altLang="zh-CN" dirty="0" smtClean="0"/>
          </a:p>
          <a:p>
            <a:r>
              <a:rPr lang="zh-CN" altLang="en-US" dirty="0" smtClean="0"/>
              <a:t>无线广域网包括现有的移动通信网络及其演进技术（包括</a:t>
            </a:r>
            <a:r>
              <a:rPr lang="en-US" altLang="zh-CN" dirty="0" smtClean="0"/>
              <a:t>3G/4G</a:t>
            </a:r>
            <a:r>
              <a:rPr lang="zh-CN" altLang="en-US" dirty="0" smtClean="0"/>
              <a:t>通信技术），提供广阔内连续的网络介入服务。</a:t>
            </a:r>
            <a:endParaRPr lang="en-US" altLang="zh-CN" dirty="0" smtClean="0"/>
          </a:p>
          <a:p>
            <a:endParaRPr lang="en-US" altLang="zh-CN" dirty="0" smtClean="0"/>
          </a:p>
          <a:p>
            <a:r>
              <a:rPr lang="zh-CN" altLang="en-US" dirty="0" smtClean="0"/>
              <a:t>无线城域网网包括现有的</a:t>
            </a:r>
            <a:r>
              <a:rPr lang="en-US" altLang="zh-CN" dirty="0" smtClean="0"/>
              <a:t>WiMAX</a:t>
            </a:r>
            <a:r>
              <a:rPr lang="zh-CN" altLang="en-US" dirty="0" smtClean="0"/>
              <a:t>技术（</a:t>
            </a:r>
            <a:r>
              <a:rPr lang="en-US" altLang="zh-CN" dirty="0" smtClean="0"/>
              <a:t>802.16</a:t>
            </a:r>
            <a:r>
              <a:rPr lang="zh-CN" altLang="en-US" dirty="0" smtClean="0"/>
              <a:t>系列标准），提供城域范围（约</a:t>
            </a:r>
            <a:r>
              <a:rPr lang="en-US" altLang="zh-CN" dirty="0" smtClean="0"/>
              <a:t>110</a:t>
            </a:r>
            <a:r>
              <a:rPr lang="zh-CN" altLang="en-US" dirty="0" smtClean="0"/>
              <a:t>千米）告诉数据传输服务。</a:t>
            </a:r>
            <a:endParaRPr lang="en-US" altLang="zh-CN" dirty="0" smtClean="0"/>
          </a:p>
          <a:p>
            <a:endParaRPr lang="en-US" altLang="zh-CN" dirty="0" smtClean="0"/>
          </a:p>
          <a:p>
            <a:r>
              <a:rPr lang="zh-CN" altLang="en-US" dirty="0" smtClean="0"/>
              <a:t>无线局域网包括现在广为流行的</a:t>
            </a:r>
            <a:r>
              <a:rPr lang="en-US" altLang="zh-CN" dirty="0" smtClean="0"/>
              <a:t>WIFI</a:t>
            </a:r>
            <a:r>
              <a:rPr lang="zh-CN" altLang="en-US" dirty="0" smtClean="0"/>
              <a:t>（</a:t>
            </a:r>
            <a:r>
              <a:rPr lang="en-US" altLang="zh-CN" dirty="0" smtClean="0"/>
              <a:t>802.11</a:t>
            </a:r>
            <a:r>
              <a:rPr lang="zh-CN" altLang="en-US" dirty="0" smtClean="0"/>
              <a:t>系列标准），为一定区域的用户提供网络访问服务。</a:t>
            </a:r>
            <a:endParaRPr lang="en-US" altLang="zh-CN" dirty="0" smtClean="0"/>
          </a:p>
          <a:p>
            <a:endParaRPr lang="en-US" altLang="zh-CN" dirty="0" smtClean="0"/>
          </a:p>
          <a:p>
            <a:r>
              <a:rPr lang="zh-CN" altLang="en-US" dirty="0" smtClean="0"/>
              <a:t>无线个域网包括蓝牙（</a:t>
            </a:r>
            <a:r>
              <a:rPr lang="en-US" altLang="zh-CN" dirty="0" smtClean="0"/>
              <a:t>802.15.1</a:t>
            </a:r>
            <a:r>
              <a:rPr lang="zh-CN" altLang="en-US" dirty="0" smtClean="0"/>
              <a:t>标准），</a:t>
            </a:r>
            <a:r>
              <a:rPr lang="en-US" altLang="zh-CN" dirty="0" err="1" smtClean="0"/>
              <a:t>zigbee</a:t>
            </a:r>
            <a:r>
              <a:rPr lang="zh-CN" altLang="en-US" dirty="0" smtClean="0"/>
              <a:t>（</a:t>
            </a:r>
            <a:r>
              <a:rPr lang="en-US" altLang="zh-CN" dirty="0" smtClean="0"/>
              <a:t>802.15.4</a:t>
            </a:r>
            <a:r>
              <a:rPr lang="zh-CN" altLang="en-US" dirty="0" smtClean="0"/>
              <a:t>标准），近场通信</a:t>
            </a:r>
            <a:r>
              <a:rPr lang="en-US" altLang="zh-CN" dirty="0" smtClean="0"/>
              <a:t>NFC</a:t>
            </a:r>
            <a:r>
              <a:rPr lang="zh-CN" altLang="en-US" dirty="0" smtClean="0"/>
              <a:t>等协议。这类网络的特点是功耗低，传输速率（相比于无线宽带网络），短距离</a:t>
            </a:r>
            <a:r>
              <a:rPr lang="en-US" altLang="zh-CN" dirty="0" smtClean="0"/>
              <a:t>(</a:t>
            </a:r>
            <a:r>
              <a:rPr lang="zh-CN" altLang="en-US" dirty="0" smtClean="0"/>
              <a:t>一般小于</a:t>
            </a:r>
            <a:r>
              <a:rPr lang="en-US" altLang="zh-CN" dirty="0" smtClean="0"/>
              <a:t>10</a:t>
            </a:r>
            <a:r>
              <a:rPr lang="zh-CN" altLang="en-US" dirty="0" smtClean="0"/>
              <a:t>米</a:t>
            </a:r>
            <a:r>
              <a:rPr lang="en-US" altLang="zh-CN" dirty="0" smtClean="0"/>
              <a:t>)</a:t>
            </a:r>
            <a:r>
              <a:rPr lang="zh-CN" altLang="en-US" dirty="0" smtClean="0"/>
              <a:t>，一般用作个人电子产品互联、工业控制设备等领域。</a:t>
            </a:r>
            <a:endParaRPr lang="zh-CN" altLang="en-US" dirty="0"/>
          </a:p>
        </p:txBody>
      </p:sp>
      <p:sp>
        <p:nvSpPr>
          <p:cNvPr id="4" name="灯片编号占位符 3"/>
          <p:cNvSpPr>
            <a:spLocks noGrp="1"/>
          </p:cNvSpPr>
          <p:nvPr>
            <p:ph type="sldNum" sz="quarter" idx="10"/>
          </p:nvPr>
        </p:nvSpPr>
        <p:spPr/>
        <p:txBody>
          <a:bodyPr/>
          <a:lstStyle/>
          <a:p>
            <a:fld id="{59741D90-AE9F-4E8B-9ED4-4A5CB699E549}" type="slidenum">
              <a:rPr lang="zh-CN" altLang="en-US" smtClean="0"/>
              <a:t>39</a:t>
            </a:fld>
            <a:endParaRPr lang="zh-CN" altLang="en-US"/>
          </a:p>
        </p:txBody>
      </p:sp>
    </p:spTree>
    <p:extLst>
      <p:ext uri="{BB962C8B-B14F-4D97-AF65-F5344CB8AC3E}">
        <p14:creationId xmlns:p14="http://schemas.microsoft.com/office/powerpoint/2010/main" val="12634494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fld id="{72D22BDE-67FD-44DF-8929-BE31002D5537}" type="slidenum">
              <a:rPr lang="en-US" altLang="zh-CN" smtClean="0"/>
              <a:pPr eaLnBrk="1" hangingPunct="1"/>
              <a:t>4</a:t>
            </a:fld>
            <a:endParaRPr lang="en-US" altLang="zh-CN" smtClean="0"/>
          </a:p>
        </p:txBody>
      </p:sp>
      <p:sp>
        <p:nvSpPr>
          <p:cNvPr id="112643" name="Rectangle 7"/>
          <p:cNvSpPr txBox="1">
            <a:spLocks noGrp="1" noChangeArrowheads="1"/>
          </p:cNvSpPr>
          <p:nvPr/>
        </p:nvSpPr>
        <p:spPr bwMode="auto">
          <a:xfrm>
            <a:off x="3886200" y="8688388"/>
            <a:ext cx="2971800"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259" tIns="46630" rIns="93259" bIns="46630" anchor="b"/>
          <a:lstStyle>
            <a:lvl1pPr defTabSz="933450" eaLnBrk="0" hangingPunct="0">
              <a:defRPr>
                <a:solidFill>
                  <a:schemeClr val="tx1"/>
                </a:solidFill>
                <a:latin typeface="Arial" pitchFamily="34" charset="0"/>
                <a:ea typeface="宋体" pitchFamily="2" charset="-122"/>
              </a:defRPr>
            </a:lvl1pPr>
            <a:lvl2pPr marL="742950" indent="-285750" defTabSz="933450" eaLnBrk="0" hangingPunct="0">
              <a:defRPr>
                <a:solidFill>
                  <a:schemeClr val="tx1"/>
                </a:solidFill>
                <a:latin typeface="Arial" pitchFamily="34" charset="0"/>
                <a:ea typeface="宋体" pitchFamily="2" charset="-122"/>
              </a:defRPr>
            </a:lvl2pPr>
            <a:lvl3pPr marL="1143000" indent="-228600" defTabSz="933450" eaLnBrk="0" hangingPunct="0">
              <a:defRPr>
                <a:solidFill>
                  <a:schemeClr val="tx1"/>
                </a:solidFill>
                <a:latin typeface="Arial" pitchFamily="34" charset="0"/>
                <a:ea typeface="宋体" pitchFamily="2" charset="-122"/>
              </a:defRPr>
            </a:lvl3pPr>
            <a:lvl4pPr marL="1600200" indent="-228600" defTabSz="933450" eaLnBrk="0" hangingPunct="0">
              <a:defRPr>
                <a:solidFill>
                  <a:schemeClr val="tx1"/>
                </a:solidFill>
                <a:latin typeface="Arial" pitchFamily="34" charset="0"/>
                <a:ea typeface="宋体" pitchFamily="2" charset="-122"/>
              </a:defRPr>
            </a:lvl4pPr>
            <a:lvl5pPr marL="2057400" indent="-228600" defTabSz="933450" eaLnBrk="0" hangingPunct="0">
              <a:defRPr>
                <a:solidFill>
                  <a:schemeClr val="tx1"/>
                </a:solidFill>
                <a:latin typeface="Arial" pitchFamily="34" charset="0"/>
                <a:ea typeface="宋体" pitchFamily="2" charset="-122"/>
              </a:defRPr>
            </a:lvl5pPr>
            <a:lvl6pPr marL="2514600" indent="-228600" defTabSz="93345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93345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93345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933450" eaLnBrk="0" fontAlgn="base" hangingPunct="0">
              <a:spcBef>
                <a:spcPct val="0"/>
              </a:spcBef>
              <a:spcAft>
                <a:spcPct val="0"/>
              </a:spcAft>
              <a:defRPr>
                <a:solidFill>
                  <a:schemeClr val="tx1"/>
                </a:solidFill>
                <a:latin typeface="Arial" pitchFamily="34" charset="0"/>
                <a:ea typeface="宋体" pitchFamily="2" charset="-122"/>
              </a:defRPr>
            </a:lvl9pPr>
          </a:lstStyle>
          <a:p>
            <a:pPr algn="r"/>
            <a:fld id="{462190E1-C874-4A95-8A5A-998935200CF5}" type="slidenum">
              <a:rPr lang="en-US" altLang="zh-CN" sz="1300">
                <a:latin typeface="Times New Roman" pitchFamily="18" charset="0"/>
              </a:rPr>
              <a:pPr algn="r"/>
              <a:t>4</a:t>
            </a:fld>
            <a:endParaRPr lang="en-US" altLang="zh-CN" sz="1300">
              <a:latin typeface="Times New Roman" pitchFamily="18" charset="0"/>
            </a:endParaRPr>
          </a:p>
        </p:txBody>
      </p:sp>
      <p:sp>
        <p:nvSpPr>
          <p:cNvPr id="112644" name="Rectangle 2"/>
          <p:cNvSpPr>
            <a:spLocks noGrp="1" noRot="1" noChangeAspect="1" noChangeArrowheads="1" noTextEdit="1"/>
          </p:cNvSpPr>
          <p:nvPr>
            <p:ph type="sldImg"/>
          </p:nvPr>
        </p:nvSpPr>
        <p:spPr>
          <a:xfrm>
            <a:off x="1141413" y="685800"/>
            <a:ext cx="4575175" cy="3430588"/>
          </a:xfrm>
          <a:ln/>
        </p:spPr>
      </p:sp>
      <p:sp>
        <p:nvSpPr>
          <p:cNvPr id="112645" name="Rectangle 3"/>
          <p:cNvSpPr>
            <a:spLocks noGrp="1" noChangeArrowheads="1"/>
          </p:cNvSpPr>
          <p:nvPr>
            <p:ph type="body" idx="1"/>
          </p:nvPr>
        </p:nvSpPr>
        <p:spPr>
          <a:xfrm>
            <a:off x="914400" y="4344988"/>
            <a:ext cx="5029200" cy="41132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259" tIns="46630" rIns="93259" bIns="46630"/>
          <a:lstStyle/>
          <a:p>
            <a:pPr eaLnBrk="1" hangingPunct="1"/>
            <a:endParaRPr lang="zh-CN" altLang="zh-CN" smtClean="0"/>
          </a:p>
        </p:txBody>
      </p:sp>
    </p:spTree>
    <p:extLst>
      <p:ext uri="{BB962C8B-B14F-4D97-AF65-F5344CB8AC3E}">
        <p14:creationId xmlns:p14="http://schemas.microsoft.com/office/powerpoint/2010/main" val="361902898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9741D90-AE9F-4E8B-9ED4-4A5CB699E549}" type="slidenum">
              <a:rPr lang="zh-CN" altLang="en-US" smtClean="0"/>
              <a:t>40</a:t>
            </a:fld>
            <a:endParaRPr lang="zh-CN" altLang="en-US"/>
          </a:p>
        </p:txBody>
      </p:sp>
    </p:spTree>
    <p:extLst>
      <p:ext uri="{BB962C8B-B14F-4D97-AF65-F5344CB8AC3E}">
        <p14:creationId xmlns:p14="http://schemas.microsoft.com/office/powerpoint/2010/main" val="248286565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9741D90-AE9F-4E8B-9ED4-4A5CB699E549}" type="slidenum">
              <a:rPr lang="zh-CN" altLang="en-US" smtClean="0"/>
              <a:t>43</a:t>
            </a:fld>
            <a:endParaRPr lang="zh-CN" altLang="en-US"/>
          </a:p>
        </p:txBody>
      </p:sp>
    </p:spTree>
    <p:extLst>
      <p:ext uri="{BB962C8B-B14F-4D97-AF65-F5344CB8AC3E}">
        <p14:creationId xmlns:p14="http://schemas.microsoft.com/office/powerpoint/2010/main" val="228819695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大数据（</a:t>
            </a:r>
            <a:r>
              <a:rPr lang="en-US" altLang="zh-CN" dirty="0" smtClean="0"/>
              <a:t>big data</a:t>
            </a:r>
            <a:r>
              <a:rPr lang="zh-CN" altLang="en-US" dirty="0" smtClean="0"/>
              <a:t>），指无法在一定时间范围内用常规软件工具进行捕捉、管理和处理的数据集合，是需要新处理模式才能具有更强的决策力、洞察发现力和流程优化能力来适应海量、高增长率和多样化的信息资产</a:t>
            </a:r>
            <a:endParaRPr lang="zh-CN" altLang="en-US" dirty="0"/>
          </a:p>
        </p:txBody>
      </p:sp>
      <p:sp>
        <p:nvSpPr>
          <p:cNvPr id="4" name="灯片编号占位符 3"/>
          <p:cNvSpPr>
            <a:spLocks noGrp="1"/>
          </p:cNvSpPr>
          <p:nvPr>
            <p:ph type="sldNum" sz="quarter" idx="10"/>
          </p:nvPr>
        </p:nvSpPr>
        <p:spPr/>
        <p:txBody>
          <a:bodyPr/>
          <a:lstStyle/>
          <a:p>
            <a:fld id="{59741D90-AE9F-4E8B-9ED4-4A5CB699E549}" type="slidenum">
              <a:rPr lang="zh-CN" altLang="en-US" smtClean="0"/>
              <a:t>44</a:t>
            </a:fld>
            <a:endParaRPr lang="zh-CN" altLang="en-US"/>
          </a:p>
        </p:txBody>
      </p:sp>
    </p:spTree>
    <p:extLst>
      <p:ext uri="{BB962C8B-B14F-4D97-AF65-F5344CB8AC3E}">
        <p14:creationId xmlns:p14="http://schemas.microsoft.com/office/powerpoint/2010/main" val="233112745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关系数据库</a:t>
            </a:r>
            <a:endParaRPr lang="en-US" altLang="zh-CN" dirty="0" smtClean="0"/>
          </a:p>
          <a:p>
            <a:r>
              <a:rPr lang="zh-CN" altLang="en-US" dirty="0" smtClean="0"/>
              <a:t>关系数据库，是建立在关系数据库模型基础上的数据库，借助于集合代数等概念和方法来处理数据库中的数据，同时也是一个被组织成一组拥有正式描述性的表格，该形式的表格作用的实质是装载着数据项的特殊收集体，这些表格中的数据能以许多不同的方式被存取或重新召集而不需要重新组织数据库表格。</a:t>
            </a:r>
            <a:endParaRPr lang="zh-CN" altLang="en-US" dirty="0"/>
          </a:p>
        </p:txBody>
      </p:sp>
      <p:sp>
        <p:nvSpPr>
          <p:cNvPr id="4" name="灯片编号占位符 3"/>
          <p:cNvSpPr>
            <a:spLocks noGrp="1"/>
          </p:cNvSpPr>
          <p:nvPr>
            <p:ph type="sldNum" sz="quarter" idx="10"/>
          </p:nvPr>
        </p:nvSpPr>
        <p:spPr/>
        <p:txBody>
          <a:bodyPr/>
          <a:lstStyle/>
          <a:p>
            <a:fld id="{59741D90-AE9F-4E8B-9ED4-4A5CB699E549}" type="slidenum">
              <a:rPr lang="zh-CN" altLang="en-US" smtClean="0"/>
              <a:t>45</a:t>
            </a:fld>
            <a:endParaRPr lang="zh-CN" altLang="en-US"/>
          </a:p>
        </p:txBody>
      </p:sp>
    </p:spTree>
    <p:extLst>
      <p:ext uri="{BB962C8B-B14F-4D97-AF65-F5344CB8AC3E}">
        <p14:creationId xmlns:p14="http://schemas.microsoft.com/office/powerpoint/2010/main" val="359171676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互联网最初用来实现计算机之间通信，进而发展到连接以人为主体的用户，现在正朝物物互联这一目标前进。</a:t>
            </a:r>
            <a:endParaRPr lang="en-US" altLang="zh-CN" dirty="0" smtClean="0"/>
          </a:p>
          <a:p>
            <a:endParaRPr lang="en-US" altLang="zh-CN" dirty="0" smtClean="0"/>
          </a:p>
          <a:p>
            <a:r>
              <a:rPr lang="zh-CN" altLang="en-US" dirty="0" smtClean="0"/>
              <a:t>伴随着这一进程，网络应用也发生了翻天覆地的变化，如图所示。</a:t>
            </a:r>
            <a:endParaRPr lang="en-US" altLang="zh-CN" dirty="0" smtClean="0"/>
          </a:p>
          <a:p>
            <a:endParaRPr lang="en-US" altLang="zh-CN" dirty="0" smtClean="0"/>
          </a:p>
          <a:p>
            <a:r>
              <a:rPr lang="zh-CN" altLang="en-US" dirty="0" smtClean="0"/>
              <a:t>从早期的以数据服务为主要特征的文件传输、电子邮件；</a:t>
            </a:r>
            <a:endParaRPr lang="en-US" altLang="zh-CN" dirty="0" smtClean="0"/>
          </a:p>
          <a:p>
            <a:endParaRPr lang="en-US" altLang="zh-CN" dirty="0" smtClean="0"/>
          </a:p>
          <a:p>
            <a:r>
              <a:rPr lang="zh-CN" altLang="en-US" dirty="0" smtClean="0"/>
              <a:t>到以用户为中心的应用，如万维网、电子商务、视频点播、在线游戏、社交网络等。</a:t>
            </a:r>
            <a:endParaRPr lang="en-US" altLang="zh-CN" dirty="0" smtClean="0"/>
          </a:p>
          <a:p>
            <a:endParaRPr lang="en-US" altLang="zh-CN" dirty="0" smtClean="0"/>
          </a:p>
          <a:p>
            <a:r>
              <a:rPr lang="zh-CN" altLang="en-US" dirty="0" smtClean="0"/>
              <a:t>再发展到物品跟踪，环境感知、智能物流、智能交通。</a:t>
            </a:r>
            <a:endParaRPr lang="en-US" altLang="zh-CN" dirty="0" smtClean="0"/>
          </a:p>
          <a:p>
            <a:endParaRPr lang="en-US" altLang="zh-CN" dirty="0" smtClean="0"/>
          </a:p>
          <a:p>
            <a:r>
              <a:rPr lang="zh-CN" altLang="en-US" dirty="0" smtClean="0"/>
              <a:t>网络应用呈现出多样化，规模化，等特点。</a:t>
            </a:r>
            <a:endParaRPr lang="en-US" altLang="zh-CN" dirty="0" smtClean="0"/>
          </a:p>
        </p:txBody>
      </p:sp>
      <p:sp>
        <p:nvSpPr>
          <p:cNvPr id="4" name="灯片编号占位符 3"/>
          <p:cNvSpPr>
            <a:spLocks noGrp="1"/>
          </p:cNvSpPr>
          <p:nvPr>
            <p:ph type="sldNum" sz="quarter" idx="10"/>
          </p:nvPr>
        </p:nvSpPr>
        <p:spPr/>
        <p:txBody>
          <a:bodyPr/>
          <a:lstStyle/>
          <a:p>
            <a:fld id="{59741D90-AE9F-4E8B-9ED4-4A5CB699E549}" type="slidenum">
              <a:rPr lang="zh-CN" altLang="en-US" smtClean="0"/>
              <a:t>47</a:t>
            </a:fld>
            <a:endParaRPr lang="zh-CN" altLang="en-US"/>
          </a:p>
        </p:txBody>
      </p:sp>
    </p:spTree>
    <p:extLst>
      <p:ext uri="{BB962C8B-B14F-4D97-AF65-F5344CB8AC3E}">
        <p14:creationId xmlns:p14="http://schemas.microsoft.com/office/powerpoint/2010/main" val="38925893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End</a:t>
            </a:r>
            <a:r>
              <a:rPr lang="zh-CN" altLang="en-US" dirty="0" smtClean="0"/>
              <a:t>：</a:t>
            </a:r>
            <a:endParaRPr lang="en-US" altLang="zh-CN" dirty="0" smtClean="0"/>
          </a:p>
          <a:p>
            <a:r>
              <a:rPr lang="zh-CN" altLang="en-US" dirty="0" smtClean="0"/>
              <a:t>总而言之，技术的选择应以应用为向导，根据具体的需求和环境，选择合适的感知技术，联网技术和信息处理技术。</a:t>
            </a:r>
            <a:endParaRPr lang="zh-CN" altLang="en-US" dirty="0"/>
          </a:p>
        </p:txBody>
      </p:sp>
      <p:sp>
        <p:nvSpPr>
          <p:cNvPr id="4" name="灯片编号占位符 3"/>
          <p:cNvSpPr>
            <a:spLocks noGrp="1"/>
          </p:cNvSpPr>
          <p:nvPr>
            <p:ph type="sldNum" sz="quarter" idx="10"/>
          </p:nvPr>
        </p:nvSpPr>
        <p:spPr/>
        <p:txBody>
          <a:bodyPr/>
          <a:lstStyle/>
          <a:p>
            <a:fld id="{59741D90-AE9F-4E8B-9ED4-4A5CB699E549}" type="slidenum">
              <a:rPr lang="zh-CN" altLang="en-US" smtClean="0"/>
              <a:t>48</a:t>
            </a:fld>
            <a:endParaRPr lang="zh-CN" altLang="en-US"/>
          </a:p>
        </p:txBody>
      </p:sp>
    </p:spTree>
    <p:extLst>
      <p:ext uri="{BB962C8B-B14F-4D97-AF65-F5344CB8AC3E}">
        <p14:creationId xmlns:p14="http://schemas.microsoft.com/office/powerpoint/2010/main" val="95160821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Beginning:</a:t>
            </a:r>
          </a:p>
          <a:p>
            <a:r>
              <a:rPr lang="zh-CN" altLang="en-US" dirty="0" smtClean="0"/>
              <a:t>接下来讨论下物联网技术的主要特点</a:t>
            </a:r>
            <a:endParaRPr lang="zh-CN" altLang="en-US" dirty="0"/>
          </a:p>
        </p:txBody>
      </p:sp>
      <p:sp>
        <p:nvSpPr>
          <p:cNvPr id="4" name="灯片编号占位符 3"/>
          <p:cNvSpPr>
            <a:spLocks noGrp="1"/>
          </p:cNvSpPr>
          <p:nvPr>
            <p:ph type="sldNum" sz="quarter" idx="10"/>
          </p:nvPr>
        </p:nvSpPr>
        <p:spPr/>
        <p:txBody>
          <a:bodyPr/>
          <a:lstStyle/>
          <a:p>
            <a:fld id="{59741D90-AE9F-4E8B-9ED4-4A5CB699E549}" type="slidenum">
              <a:rPr lang="zh-CN" altLang="en-US" smtClean="0"/>
              <a:t>49</a:t>
            </a:fld>
            <a:endParaRPr lang="zh-CN" altLang="en-US"/>
          </a:p>
        </p:txBody>
      </p:sp>
    </p:spTree>
    <p:extLst>
      <p:ext uri="{BB962C8B-B14F-4D97-AF65-F5344CB8AC3E}">
        <p14:creationId xmlns:p14="http://schemas.microsoft.com/office/powerpoint/2010/main" val="160276443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59741D90-AE9F-4E8B-9ED4-4A5CB699E549}" type="slidenum">
              <a:rPr lang="zh-CN" altLang="en-US" smtClean="0"/>
              <a:t>50</a:t>
            </a:fld>
            <a:endParaRPr lang="zh-CN" altLang="en-US"/>
          </a:p>
        </p:txBody>
      </p:sp>
    </p:spTree>
    <p:extLst>
      <p:ext uri="{BB962C8B-B14F-4D97-AF65-F5344CB8AC3E}">
        <p14:creationId xmlns:p14="http://schemas.microsoft.com/office/powerpoint/2010/main" val="10063972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Beginning</a:t>
            </a:r>
            <a:r>
              <a:rPr kumimoji="1" lang="zh-CN" altLang="en-US" dirty="0" smtClean="0"/>
              <a:t>：</a:t>
            </a:r>
            <a:endParaRPr kumimoji="1" lang="en-US" altLang="zh-CN" dirty="0" smtClean="0"/>
          </a:p>
          <a:p>
            <a:endParaRPr kumimoji="1" lang="en-US" altLang="zh-CN" dirty="0" smtClean="0"/>
          </a:p>
          <a:p>
            <a:r>
              <a:rPr kumimoji="1" lang="zh-CN" altLang="en-US" dirty="0" smtClean="0"/>
              <a:t>下面对以上</a:t>
            </a:r>
            <a:r>
              <a:rPr kumimoji="1" lang="en-US" altLang="zh-CN" dirty="0" smtClean="0"/>
              <a:t>5</a:t>
            </a:r>
            <a:r>
              <a:rPr kumimoji="1" lang="zh-CN" altLang="en-US" dirty="0" smtClean="0"/>
              <a:t>个重要特点进行说明</a:t>
            </a:r>
            <a:endParaRPr kumimoji="1" lang="zh-CN" altLang="en-US" dirty="0"/>
          </a:p>
        </p:txBody>
      </p:sp>
      <p:sp>
        <p:nvSpPr>
          <p:cNvPr id="4" name="幻灯片编号占位符 3"/>
          <p:cNvSpPr>
            <a:spLocks noGrp="1"/>
          </p:cNvSpPr>
          <p:nvPr>
            <p:ph type="sldNum" sz="quarter" idx="10"/>
          </p:nvPr>
        </p:nvSpPr>
        <p:spPr/>
        <p:txBody>
          <a:bodyPr/>
          <a:lstStyle/>
          <a:p>
            <a:fld id="{59741D90-AE9F-4E8B-9ED4-4A5CB699E549}" type="slidenum">
              <a:rPr lang="zh-CN" altLang="en-US" smtClean="0"/>
              <a:t>51</a:t>
            </a:fld>
            <a:endParaRPr lang="zh-CN" altLang="en-US"/>
          </a:p>
        </p:txBody>
      </p:sp>
    </p:spTree>
    <p:extLst>
      <p:ext uri="{BB962C8B-B14F-4D97-AF65-F5344CB8AC3E}">
        <p14:creationId xmlns:p14="http://schemas.microsoft.com/office/powerpoint/2010/main" val="173416613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9741D90-AE9F-4E8B-9ED4-4A5CB699E549}" type="slidenum">
              <a:rPr lang="zh-CN" altLang="en-US" smtClean="0"/>
              <a:t>52</a:t>
            </a:fld>
            <a:endParaRPr lang="zh-CN" altLang="en-US"/>
          </a:p>
        </p:txBody>
      </p:sp>
    </p:spTree>
    <p:extLst>
      <p:ext uri="{BB962C8B-B14F-4D97-AF65-F5344CB8AC3E}">
        <p14:creationId xmlns:p14="http://schemas.microsoft.com/office/powerpoint/2010/main" val="42233787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fld id="{72D22BDE-67FD-44DF-8929-BE31002D5537}" type="slidenum">
              <a:rPr lang="en-US" altLang="zh-CN" smtClean="0"/>
              <a:pPr eaLnBrk="1" hangingPunct="1"/>
              <a:t>5</a:t>
            </a:fld>
            <a:endParaRPr lang="en-US" altLang="zh-CN" smtClean="0"/>
          </a:p>
        </p:txBody>
      </p:sp>
      <p:sp>
        <p:nvSpPr>
          <p:cNvPr id="112643" name="Rectangle 7"/>
          <p:cNvSpPr txBox="1">
            <a:spLocks noGrp="1" noChangeArrowheads="1"/>
          </p:cNvSpPr>
          <p:nvPr/>
        </p:nvSpPr>
        <p:spPr bwMode="auto">
          <a:xfrm>
            <a:off x="3886200" y="8688388"/>
            <a:ext cx="2971800"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259" tIns="46630" rIns="93259" bIns="46630" anchor="b"/>
          <a:lstStyle>
            <a:lvl1pPr defTabSz="933450" eaLnBrk="0" hangingPunct="0">
              <a:defRPr>
                <a:solidFill>
                  <a:schemeClr val="tx1"/>
                </a:solidFill>
                <a:latin typeface="Arial" pitchFamily="34" charset="0"/>
                <a:ea typeface="宋体" pitchFamily="2" charset="-122"/>
              </a:defRPr>
            </a:lvl1pPr>
            <a:lvl2pPr marL="742950" indent="-285750" defTabSz="933450" eaLnBrk="0" hangingPunct="0">
              <a:defRPr>
                <a:solidFill>
                  <a:schemeClr val="tx1"/>
                </a:solidFill>
                <a:latin typeface="Arial" pitchFamily="34" charset="0"/>
                <a:ea typeface="宋体" pitchFamily="2" charset="-122"/>
              </a:defRPr>
            </a:lvl2pPr>
            <a:lvl3pPr marL="1143000" indent="-228600" defTabSz="933450" eaLnBrk="0" hangingPunct="0">
              <a:defRPr>
                <a:solidFill>
                  <a:schemeClr val="tx1"/>
                </a:solidFill>
                <a:latin typeface="Arial" pitchFamily="34" charset="0"/>
                <a:ea typeface="宋体" pitchFamily="2" charset="-122"/>
              </a:defRPr>
            </a:lvl3pPr>
            <a:lvl4pPr marL="1600200" indent="-228600" defTabSz="933450" eaLnBrk="0" hangingPunct="0">
              <a:defRPr>
                <a:solidFill>
                  <a:schemeClr val="tx1"/>
                </a:solidFill>
                <a:latin typeface="Arial" pitchFamily="34" charset="0"/>
                <a:ea typeface="宋体" pitchFamily="2" charset="-122"/>
              </a:defRPr>
            </a:lvl4pPr>
            <a:lvl5pPr marL="2057400" indent="-228600" defTabSz="933450" eaLnBrk="0" hangingPunct="0">
              <a:defRPr>
                <a:solidFill>
                  <a:schemeClr val="tx1"/>
                </a:solidFill>
                <a:latin typeface="Arial" pitchFamily="34" charset="0"/>
                <a:ea typeface="宋体" pitchFamily="2" charset="-122"/>
              </a:defRPr>
            </a:lvl5pPr>
            <a:lvl6pPr marL="2514600" indent="-228600" defTabSz="93345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93345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93345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933450" eaLnBrk="0" fontAlgn="base" hangingPunct="0">
              <a:spcBef>
                <a:spcPct val="0"/>
              </a:spcBef>
              <a:spcAft>
                <a:spcPct val="0"/>
              </a:spcAft>
              <a:defRPr>
                <a:solidFill>
                  <a:schemeClr val="tx1"/>
                </a:solidFill>
                <a:latin typeface="Arial" pitchFamily="34" charset="0"/>
                <a:ea typeface="宋体" pitchFamily="2" charset="-122"/>
              </a:defRPr>
            </a:lvl9pPr>
          </a:lstStyle>
          <a:p>
            <a:pPr algn="r"/>
            <a:fld id="{462190E1-C874-4A95-8A5A-998935200CF5}" type="slidenum">
              <a:rPr lang="en-US" altLang="zh-CN" sz="1300">
                <a:latin typeface="Times New Roman" pitchFamily="18" charset="0"/>
              </a:rPr>
              <a:pPr algn="r"/>
              <a:t>5</a:t>
            </a:fld>
            <a:endParaRPr lang="en-US" altLang="zh-CN" sz="1300">
              <a:latin typeface="Times New Roman" pitchFamily="18" charset="0"/>
            </a:endParaRPr>
          </a:p>
        </p:txBody>
      </p:sp>
      <p:sp>
        <p:nvSpPr>
          <p:cNvPr id="112644" name="Rectangle 2"/>
          <p:cNvSpPr>
            <a:spLocks noGrp="1" noRot="1" noChangeAspect="1" noChangeArrowheads="1" noTextEdit="1"/>
          </p:cNvSpPr>
          <p:nvPr>
            <p:ph type="sldImg"/>
          </p:nvPr>
        </p:nvSpPr>
        <p:spPr>
          <a:xfrm>
            <a:off x="1141413" y="685800"/>
            <a:ext cx="4575175" cy="3430588"/>
          </a:xfrm>
          <a:ln/>
        </p:spPr>
      </p:sp>
      <p:sp>
        <p:nvSpPr>
          <p:cNvPr id="112645" name="Rectangle 3"/>
          <p:cNvSpPr>
            <a:spLocks noGrp="1" noChangeArrowheads="1"/>
          </p:cNvSpPr>
          <p:nvPr>
            <p:ph type="body" idx="1"/>
          </p:nvPr>
        </p:nvSpPr>
        <p:spPr>
          <a:xfrm>
            <a:off x="914400" y="4344988"/>
            <a:ext cx="5029200" cy="41132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259" tIns="46630" rIns="93259" bIns="46630"/>
          <a:lstStyle/>
          <a:p>
            <a:pPr eaLnBrk="1" hangingPunct="1"/>
            <a:endParaRPr lang="zh-CN" altLang="zh-CN" smtClean="0"/>
          </a:p>
        </p:txBody>
      </p:sp>
    </p:spTree>
    <p:extLst>
      <p:ext uri="{BB962C8B-B14F-4D97-AF65-F5344CB8AC3E}">
        <p14:creationId xmlns:p14="http://schemas.microsoft.com/office/powerpoint/2010/main" val="205565700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Beginning</a:t>
            </a:r>
            <a:r>
              <a:rPr lang="zh-CN" altLang="en-US" dirty="0" smtClean="0"/>
              <a:t>：</a:t>
            </a:r>
            <a:endParaRPr lang="en-US" altLang="zh-CN" dirty="0" smtClean="0"/>
          </a:p>
          <a:p>
            <a:r>
              <a:rPr lang="zh-CN" altLang="en-US" dirty="0" smtClean="0"/>
              <a:t>接下来，我看看物联网的发展趋势</a:t>
            </a:r>
            <a:endParaRPr lang="zh-CN" altLang="en-US" dirty="0"/>
          </a:p>
        </p:txBody>
      </p:sp>
      <p:sp>
        <p:nvSpPr>
          <p:cNvPr id="4" name="灯片编号占位符 3"/>
          <p:cNvSpPr>
            <a:spLocks noGrp="1"/>
          </p:cNvSpPr>
          <p:nvPr>
            <p:ph type="sldNum" sz="quarter" idx="10"/>
          </p:nvPr>
        </p:nvSpPr>
        <p:spPr/>
        <p:txBody>
          <a:bodyPr/>
          <a:lstStyle/>
          <a:p>
            <a:fld id="{59741D90-AE9F-4E8B-9ED4-4A5CB699E549}" type="slidenum">
              <a:rPr lang="zh-CN" altLang="en-US" smtClean="0"/>
              <a:t>53</a:t>
            </a:fld>
            <a:endParaRPr lang="zh-CN" altLang="en-US"/>
          </a:p>
        </p:txBody>
      </p:sp>
    </p:spTree>
    <p:extLst>
      <p:ext uri="{BB962C8B-B14F-4D97-AF65-F5344CB8AC3E}">
        <p14:creationId xmlns:p14="http://schemas.microsoft.com/office/powerpoint/2010/main" val="410651071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Beginning</a:t>
            </a:r>
            <a:r>
              <a:rPr lang="zh-CN" altLang="en-US" dirty="0" smtClean="0"/>
              <a:t>：</a:t>
            </a:r>
            <a:endParaRPr lang="en-US" altLang="zh-CN" dirty="0" smtClean="0"/>
          </a:p>
          <a:p>
            <a:r>
              <a:rPr lang="zh-CN" altLang="en-US" dirty="0" smtClean="0"/>
              <a:t>我们强调过物联网要实现的是互联互通！</a:t>
            </a:r>
            <a:endParaRPr lang="en-US" altLang="zh-CN" dirty="0" smtClean="0"/>
          </a:p>
          <a:p>
            <a:endParaRPr lang="en-US" altLang="zh-CN" dirty="0" smtClean="0"/>
          </a:p>
          <a:p>
            <a:r>
              <a:rPr lang="zh-CN" altLang="en-US" dirty="0" smtClean="0"/>
              <a:t>互联互通的对象从人延展到物体，不仅人与人要交流，物和物也要互通。</a:t>
            </a:r>
            <a:endParaRPr lang="en-US" altLang="zh-CN" dirty="0" smtClean="0"/>
          </a:p>
          <a:p>
            <a:r>
              <a:rPr lang="zh-CN" altLang="en-US" dirty="0" smtClean="0"/>
              <a:t>从技术角度，这意味着联网终端的多样性大大增加。</a:t>
            </a:r>
            <a:endParaRPr lang="en-US" altLang="zh-CN" dirty="0" smtClean="0"/>
          </a:p>
          <a:p>
            <a:endParaRPr lang="en-US" altLang="zh-CN" dirty="0" smtClean="0"/>
          </a:p>
          <a:p>
            <a:r>
              <a:rPr lang="zh-CN" altLang="en-US" dirty="0" smtClean="0"/>
              <a:t>互联互通方式的扩展，也就是网络通信模式的扩展，亦即更深层次的广泛与全面。</a:t>
            </a:r>
            <a:endParaRPr lang="en-US" altLang="zh-CN" dirty="0" smtClean="0"/>
          </a:p>
          <a:p>
            <a:endParaRPr lang="en-US" altLang="zh-CN" dirty="0" smtClean="0"/>
          </a:p>
          <a:p>
            <a:r>
              <a:rPr lang="zh-CN" altLang="en-US" dirty="0" smtClean="0"/>
              <a:t>找同学，“更透彻的感知” 书中的案例描述进行朗读</a:t>
            </a:r>
            <a:endParaRPr lang="en-US" altLang="zh-CN" dirty="0" smtClean="0"/>
          </a:p>
          <a:p>
            <a:endParaRPr lang="en-US" altLang="zh-CN" dirty="0" smtClean="0"/>
          </a:p>
          <a:p>
            <a:r>
              <a:rPr lang="zh-CN" altLang="en-US" dirty="0" smtClean="0"/>
              <a:t>找同学朗读</a:t>
            </a:r>
            <a:endParaRPr lang="en-US" altLang="zh-CN" dirty="0" smtClean="0"/>
          </a:p>
          <a:p>
            <a:endParaRPr lang="en-US" altLang="zh-CN" dirty="0" smtClean="0"/>
          </a:p>
          <a:p>
            <a:r>
              <a:rPr lang="zh-CN" altLang="en-US" dirty="0" smtClean="0"/>
              <a:t>找同学朗读</a:t>
            </a:r>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fld id="{59741D90-AE9F-4E8B-9ED4-4A5CB699E549}" type="slidenum">
              <a:rPr lang="zh-CN" altLang="en-US" smtClean="0"/>
              <a:t>54</a:t>
            </a:fld>
            <a:endParaRPr lang="zh-CN" altLang="en-US"/>
          </a:p>
        </p:txBody>
      </p:sp>
    </p:spTree>
    <p:extLst>
      <p:ext uri="{BB962C8B-B14F-4D97-AF65-F5344CB8AC3E}">
        <p14:creationId xmlns:p14="http://schemas.microsoft.com/office/powerpoint/2010/main" val="226503335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Beginning</a:t>
            </a:r>
            <a:r>
              <a:rPr lang="zh-CN" altLang="en-US" dirty="0" smtClean="0"/>
              <a:t>：</a:t>
            </a:r>
            <a:endParaRPr lang="en-US" altLang="zh-CN" dirty="0" smtClean="0"/>
          </a:p>
          <a:p>
            <a:endParaRPr lang="en-US" altLang="zh-CN" dirty="0" smtClean="0"/>
          </a:p>
          <a:p>
            <a:r>
              <a:rPr lang="zh-CN" altLang="en-US" dirty="0" smtClean="0"/>
              <a:t>最后，我带着大家展望下物联网的应用前景</a:t>
            </a:r>
            <a:endParaRPr lang="zh-CN" altLang="en-US" dirty="0"/>
          </a:p>
        </p:txBody>
      </p:sp>
      <p:sp>
        <p:nvSpPr>
          <p:cNvPr id="4" name="灯片编号占位符 3"/>
          <p:cNvSpPr>
            <a:spLocks noGrp="1"/>
          </p:cNvSpPr>
          <p:nvPr>
            <p:ph type="sldNum" sz="quarter" idx="10"/>
          </p:nvPr>
        </p:nvSpPr>
        <p:spPr/>
        <p:txBody>
          <a:bodyPr/>
          <a:lstStyle/>
          <a:p>
            <a:fld id="{59741D90-AE9F-4E8B-9ED4-4A5CB699E549}" type="slidenum">
              <a:rPr lang="zh-CN" altLang="en-US" smtClean="0"/>
              <a:t>55</a:t>
            </a:fld>
            <a:endParaRPr lang="zh-CN" altLang="en-US"/>
          </a:p>
        </p:txBody>
      </p:sp>
    </p:spTree>
    <p:extLst>
      <p:ext uri="{BB962C8B-B14F-4D97-AF65-F5344CB8AC3E}">
        <p14:creationId xmlns:p14="http://schemas.microsoft.com/office/powerpoint/2010/main" val="311909769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Beginning</a:t>
            </a:r>
            <a:r>
              <a:rPr lang="zh-CN" altLang="en-US" dirty="0" smtClean="0"/>
              <a:t>：</a:t>
            </a:r>
            <a:endParaRPr lang="en-US" altLang="zh-CN" dirty="0" smtClean="0"/>
          </a:p>
          <a:p>
            <a:r>
              <a:rPr lang="zh-CN" altLang="en-US" dirty="0" smtClean="0"/>
              <a:t>该技术充分利用互联网和无线射频识别网络设施支撑整个物流体系，从而使物流行业发生颠覆性的变化，可以使客户在任何地方、任何时间以最便捷、最高效、最可靠、成本最低的方式享受到物流服务。</a:t>
            </a:r>
            <a:endParaRPr lang="zh-CN" altLang="en-US" dirty="0"/>
          </a:p>
        </p:txBody>
      </p:sp>
      <p:sp>
        <p:nvSpPr>
          <p:cNvPr id="4" name="灯片编号占位符 3"/>
          <p:cNvSpPr>
            <a:spLocks noGrp="1"/>
          </p:cNvSpPr>
          <p:nvPr>
            <p:ph type="sldNum" sz="quarter" idx="10"/>
          </p:nvPr>
        </p:nvSpPr>
        <p:spPr/>
        <p:txBody>
          <a:bodyPr/>
          <a:lstStyle/>
          <a:p>
            <a:fld id="{59741D90-AE9F-4E8B-9ED4-4A5CB699E549}" type="slidenum">
              <a:rPr lang="zh-CN" altLang="en-US" smtClean="0"/>
              <a:t>64</a:t>
            </a:fld>
            <a:endParaRPr lang="zh-CN" altLang="en-US"/>
          </a:p>
        </p:txBody>
      </p:sp>
    </p:spTree>
    <p:extLst>
      <p:ext uri="{BB962C8B-B14F-4D97-AF65-F5344CB8AC3E}">
        <p14:creationId xmlns:p14="http://schemas.microsoft.com/office/powerpoint/2010/main" val="127049244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Beginning</a:t>
            </a:r>
            <a:r>
              <a:rPr lang="zh-CN" altLang="en-US" dirty="0" smtClean="0"/>
              <a:t>：</a:t>
            </a:r>
            <a:endParaRPr lang="en-US" altLang="zh-CN" dirty="0" smtClean="0"/>
          </a:p>
          <a:p>
            <a:r>
              <a:rPr lang="zh-CN" altLang="en-US" dirty="0" smtClean="0"/>
              <a:t>我们可以展望下未来的交通，所有的车辆都能够预先知道并避开交通堵塞，沿最快捷的路线达到目的地，减少二氧化碳的排放。拥有实时的交通和天气信息，能够随时找到最近的停车位，甚至在大部分时间内车辆可以自动驾驶而乘客可以在旅途中欣赏在线电视节目。</a:t>
            </a:r>
            <a:endParaRPr lang="zh-CN" altLang="en-US" dirty="0"/>
          </a:p>
        </p:txBody>
      </p:sp>
      <p:sp>
        <p:nvSpPr>
          <p:cNvPr id="4" name="灯片编号占位符 3"/>
          <p:cNvSpPr>
            <a:spLocks noGrp="1"/>
          </p:cNvSpPr>
          <p:nvPr>
            <p:ph type="sldNum" sz="quarter" idx="10"/>
          </p:nvPr>
        </p:nvSpPr>
        <p:spPr/>
        <p:txBody>
          <a:bodyPr/>
          <a:lstStyle/>
          <a:p>
            <a:fld id="{59741D90-AE9F-4E8B-9ED4-4A5CB699E549}" type="slidenum">
              <a:rPr lang="zh-CN" altLang="en-US" smtClean="0"/>
              <a:t>65</a:t>
            </a:fld>
            <a:endParaRPr lang="zh-CN" altLang="en-US"/>
          </a:p>
        </p:txBody>
      </p:sp>
    </p:spTree>
    <p:extLst>
      <p:ext uri="{BB962C8B-B14F-4D97-AF65-F5344CB8AC3E}">
        <p14:creationId xmlns:p14="http://schemas.microsoft.com/office/powerpoint/2010/main" val="255995128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p:cNvSpPr>
            <a:spLocks noGrp="1" noChangeArrowheads="1"/>
          </p:cNvSpPr>
          <p:nvPr>
            <p:ph type="sldNum" sz="quarter" idx="5"/>
          </p:nvPr>
        </p:nvSpPr>
        <p:spPr bwMode="auto">
          <a:noFill/>
          <a:ln>
            <a:miter lim="800000"/>
          </a:ln>
        </p:spPr>
        <p:txBody>
          <a:bodyPr/>
          <a:lstStyle/>
          <a:p>
            <a:fld id="{7061305D-BC8D-44BD-AF81-E8E65F63393B}" type="slidenum">
              <a:rPr lang="en-US" altLang="zh-CN"/>
              <a:pPr/>
              <a:t>67</a:t>
            </a:fld>
            <a:endParaRPr lang="en-US" altLang="zh-CN"/>
          </a:p>
        </p:txBody>
      </p:sp>
      <p:sp>
        <p:nvSpPr>
          <p:cNvPr id="103427" name="Rectangle 2"/>
          <p:cNvSpPr>
            <a:spLocks noGrp="1" noRot="1" noChangeAspect="1" noChangeArrowheads="1" noTextEdit="1"/>
          </p:cNvSpPr>
          <p:nvPr>
            <p:ph type="sldImg"/>
          </p:nvPr>
        </p:nvSpPr>
        <p:spPr bwMode="auto">
          <a:noFill/>
          <a:ln>
            <a:solidFill>
              <a:srgbClr val="000000"/>
            </a:solidFill>
            <a:miter lim="800000"/>
          </a:ln>
        </p:spPr>
      </p:sp>
      <p:sp>
        <p:nvSpPr>
          <p:cNvPr id="103428" name="Rectangle 3"/>
          <p:cNvSpPr>
            <a:spLocks noGrp="1" noChangeArrowheads="1"/>
          </p:cNvSpPr>
          <p:nvPr>
            <p:ph type="body" idx="1"/>
          </p:nvPr>
        </p:nvSpPr>
        <p:spPr bwMode="auto">
          <a:noFill/>
        </p:spPr>
        <p:txBody>
          <a:bodyPr wrap="square" numCol="1" anchor="t" anchorCtr="0" compatLnSpc="1"/>
          <a:lstStyle/>
          <a:p>
            <a:pPr eaLnBrk="1" hangingPunct="1">
              <a:spcBef>
                <a:spcPct val="0"/>
              </a:spcBef>
            </a:pPr>
            <a:r>
              <a:rPr lang="zh-CN" altLang="en-US" smtClean="0"/>
              <a:t>在停车场智能引导停车泊位。</a:t>
            </a:r>
          </a:p>
          <a:p>
            <a:pPr eaLnBrk="1" hangingPunct="1">
              <a:spcBef>
                <a:spcPct val="0"/>
              </a:spcBef>
            </a:pPr>
            <a:r>
              <a:rPr lang="zh-CN" altLang="en-US" smtClean="0"/>
              <a:t>对列车铁轨的状态是否正常进行监测。</a:t>
            </a:r>
          </a:p>
          <a:p>
            <a:pPr eaLnBrk="1" hangingPunct="1">
              <a:spcBef>
                <a:spcPct val="0"/>
              </a:spcBef>
            </a:pPr>
            <a:r>
              <a:rPr lang="zh-CN" altLang="en-US" smtClean="0"/>
              <a:t>在高速公路系统，辅助完成不停车收费功能。</a:t>
            </a:r>
          </a:p>
          <a:p>
            <a:pPr eaLnBrk="1" hangingPunct="1">
              <a:spcBef>
                <a:spcPct val="0"/>
              </a:spcBef>
            </a:pPr>
            <a:r>
              <a:rPr lang="zh-CN" altLang="en-US" smtClean="0"/>
              <a:t>在物流系统中，监测物资的保存状态和数量。</a:t>
            </a:r>
          </a:p>
        </p:txBody>
      </p:sp>
    </p:spTree>
    <p:extLst>
      <p:ext uri="{BB962C8B-B14F-4D97-AF65-F5344CB8AC3E}">
        <p14:creationId xmlns:p14="http://schemas.microsoft.com/office/powerpoint/2010/main" val="107716818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Beginning</a:t>
            </a:r>
            <a:r>
              <a:rPr lang="zh-CN" altLang="en-US" dirty="0" smtClean="0"/>
              <a:t>：</a:t>
            </a:r>
            <a:endParaRPr lang="en-US" altLang="zh-CN" dirty="0" smtClean="0"/>
          </a:p>
          <a:p>
            <a:r>
              <a:rPr lang="zh-CN" altLang="en-US" dirty="0" smtClean="0"/>
              <a:t>应用物联网技术，智能建筑具有人员实时管理，建筑结构健康监测，安防与应急逃生，能耗检测与节能控制，室内环境舒适度自动控制，数据显示，统计、分析和预测等功能。</a:t>
            </a:r>
            <a:endParaRPr lang="en-US" altLang="zh-CN" dirty="0" smtClean="0"/>
          </a:p>
          <a:p>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fld id="{59741D90-AE9F-4E8B-9ED4-4A5CB699E549}" type="slidenum">
              <a:rPr lang="zh-CN" altLang="en-US" smtClean="0"/>
              <a:t>68</a:t>
            </a:fld>
            <a:endParaRPr lang="zh-CN" altLang="en-US"/>
          </a:p>
        </p:txBody>
      </p:sp>
    </p:spTree>
    <p:extLst>
      <p:ext uri="{BB962C8B-B14F-4D97-AF65-F5344CB8AC3E}">
        <p14:creationId xmlns:p14="http://schemas.microsoft.com/office/powerpoint/2010/main" val="253024651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fld id="{4FF3C541-D1C5-4E57-928B-71444B8888A0}" type="slidenum">
              <a:rPr lang="en-US" altLang="zh-CN" smtClean="0"/>
              <a:pPr eaLnBrk="1" hangingPunct="1"/>
              <a:t>69</a:t>
            </a:fld>
            <a:endParaRPr lang="en-US" altLang="zh-CN" smtClean="0"/>
          </a:p>
        </p:txBody>
      </p:sp>
      <p:sp>
        <p:nvSpPr>
          <p:cNvPr id="125955" name="Rectangle 7"/>
          <p:cNvSpPr txBox="1">
            <a:spLocks noGrp="1" noChangeArrowheads="1"/>
          </p:cNvSpPr>
          <p:nvPr/>
        </p:nvSpPr>
        <p:spPr bwMode="auto">
          <a:xfrm>
            <a:off x="3886200" y="8688388"/>
            <a:ext cx="2971800"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259" tIns="46630" rIns="93259" bIns="46630" anchor="b"/>
          <a:lstStyle>
            <a:lvl1pPr defTabSz="933450" eaLnBrk="0" hangingPunct="0">
              <a:defRPr>
                <a:solidFill>
                  <a:schemeClr val="tx1"/>
                </a:solidFill>
                <a:latin typeface="Arial" pitchFamily="34" charset="0"/>
                <a:ea typeface="宋体" pitchFamily="2" charset="-122"/>
              </a:defRPr>
            </a:lvl1pPr>
            <a:lvl2pPr marL="742950" indent="-285750" defTabSz="933450" eaLnBrk="0" hangingPunct="0">
              <a:defRPr>
                <a:solidFill>
                  <a:schemeClr val="tx1"/>
                </a:solidFill>
                <a:latin typeface="Arial" pitchFamily="34" charset="0"/>
                <a:ea typeface="宋体" pitchFamily="2" charset="-122"/>
              </a:defRPr>
            </a:lvl2pPr>
            <a:lvl3pPr marL="1143000" indent="-228600" defTabSz="933450" eaLnBrk="0" hangingPunct="0">
              <a:defRPr>
                <a:solidFill>
                  <a:schemeClr val="tx1"/>
                </a:solidFill>
                <a:latin typeface="Arial" pitchFamily="34" charset="0"/>
                <a:ea typeface="宋体" pitchFamily="2" charset="-122"/>
              </a:defRPr>
            </a:lvl3pPr>
            <a:lvl4pPr marL="1600200" indent="-228600" defTabSz="933450" eaLnBrk="0" hangingPunct="0">
              <a:defRPr>
                <a:solidFill>
                  <a:schemeClr val="tx1"/>
                </a:solidFill>
                <a:latin typeface="Arial" pitchFamily="34" charset="0"/>
                <a:ea typeface="宋体" pitchFamily="2" charset="-122"/>
              </a:defRPr>
            </a:lvl4pPr>
            <a:lvl5pPr marL="2057400" indent="-228600" defTabSz="933450" eaLnBrk="0" hangingPunct="0">
              <a:defRPr>
                <a:solidFill>
                  <a:schemeClr val="tx1"/>
                </a:solidFill>
                <a:latin typeface="Arial" pitchFamily="34" charset="0"/>
                <a:ea typeface="宋体" pitchFamily="2" charset="-122"/>
              </a:defRPr>
            </a:lvl5pPr>
            <a:lvl6pPr marL="2514600" indent="-228600" defTabSz="93345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93345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93345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933450" eaLnBrk="0" fontAlgn="base" hangingPunct="0">
              <a:spcBef>
                <a:spcPct val="0"/>
              </a:spcBef>
              <a:spcAft>
                <a:spcPct val="0"/>
              </a:spcAft>
              <a:defRPr>
                <a:solidFill>
                  <a:schemeClr val="tx1"/>
                </a:solidFill>
                <a:latin typeface="Arial" pitchFamily="34" charset="0"/>
                <a:ea typeface="宋体" pitchFamily="2" charset="-122"/>
              </a:defRPr>
            </a:lvl9pPr>
          </a:lstStyle>
          <a:p>
            <a:pPr algn="r"/>
            <a:fld id="{ADA343EB-2D81-40EE-9D2E-DD0B3F68E4D3}" type="slidenum">
              <a:rPr lang="en-US" altLang="zh-CN" sz="1300">
                <a:latin typeface="Times New Roman" pitchFamily="18" charset="0"/>
              </a:rPr>
              <a:pPr algn="r"/>
              <a:t>69</a:t>
            </a:fld>
            <a:endParaRPr lang="en-US" altLang="zh-CN" sz="1300">
              <a:latin typeface="Times New Roman" pitchFamily="18" charset="0"/>
            </a:endParaRPr>
          </a:p>
        </p:txBody>
      </p:sp>
      <p:sp>
        <p:nvSpPr>
          <p:cNvPr id="125956" name="Rectangle 2"/>
          <p:cNvSpPr>
            <a:spLocks noGrp="1" noRot="1" noChangeAspect="1" noChangeArrowheads="1" noTextEdit="1"/>
          </p:cNvSpPr>
          <p:nvPr>
            <p:ph type="sldImg"/>
          </p:nvPr>
        </p:nvSpPr>
        <p:spPr>
          <a:ln/>
        </p:spPr>
      </p:sp>
      <p:sp>
        <p:nvSpPr>
          <p:cNvPr id="125957" name="Rectangle 3"/>
          <p:cNvSpPr>
            <a:spLocks noGrp="1" noChangeArrowheads="1"/>
          </p:cNvSpPr>
          <p:nvPr>
            <p:ph type="body" idx="1"/>
          </p:nvPr>
        </p:nvSpPr>
        <p:spPr>
          <a:xfrm>
            <a:off x="914400" y="4344988"/>
            <a:ext cx="5029200" cy="41132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259" tIns="46630" rIns="93259" bIns="46630"/>
          <a:lstStyle/>
          <a:p>
            <a:pPr eaLnBrk="1" hangingPunct="1"/>
            <a:endParaRPr lang="zh-CN" altLang="zh-CN" smtClean="0"/>
          </a:p>
        </p:txBody>
      </p:sp>
    </p:spTree>
    <p:extLst>
      <p:ext uri="{BB962C8B-B14F-4D97-AF65-F5344CB8AC3E}">
        <p14:creationId xmlns:p14="http://schemas.microsoft.com/office/powerpoint/2010/main" val="258586854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9741D90-AE9F-4E8B-9ED4-4A5CB699E549}" type="slidenum">
              <a:rPr lang="zh-CN" altLang="en-US" smtClean="0"/>
              <a:t>70</a:t>
            </a:fld>
            <a:endParaRPr lang="zh-CN" altLang="en-US"/>
          </a:p>
        </p:txBody>
      </p:sp>
    </p:spTree>
    <p:extLst>
      <p:ext uri="{BB962C8B-B14F-4D97-AF65-F5344CB8AC3E}">
        <p14:creationId xmlns:p14="http://schemas.microsoft.com/office/powerpoint/2010/main" val="197951918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END</a:t>
            </a:r>
            <a:r>
              <a:rPr lang="zh-CN" altLang="en-US" dirty="0" smtClean="0"/>
              <a:t>：</a:t>
            </a:r>
            <a:endParaRPr lang="en-US" altLang="zh-CN" dirty="0" smtClean="0"/>
          </a:p>
          <a:p>
            <a:r>
              <a:rPr lang="zh-CN" altLang="en-US" dirty="0" smtClean="0"/>
              <a:t>尽管物联网应用前景广阔，人们也应该认识到物联网的发展不是一蹴而就的。</a:t>
            </a:r>
            <a:endParaRPr lang="en-US" altLang="zh-CN" dirty="0" smtClean="0"/>
          </a:p>
          <a:p>
            <a:r>
              <a:rPr lang="zh-CN" altLang="en-US" dirty="0" smtClean="0"/>
              <a:t>物联网面临的挑战包括安全和隐私、数据保护、资源控制、信息共享、标准制定、服务开放性和互操作性等。</a:t>
            </a:r>
            <a:endParaRPr lang="en-US" altLang="zh-CN" dirty="0" smtClean="0"/>
          </a:p>
        </p:txBody>
      </p:sp>
      <p:sp>
        <p:nvSpPr>
          <p:cNvPr id="4" name="灯片编号占位符 3"/>
          <p:cNvSpPr>
            <a:spLocks noGrp="1"/>
          </p:cNvSpPr>
          <p:nvPr>
            <p:ph type="sldNum" sz="quarter" idx="10"/>
          </p:nvPr>
        </p:nvSpPr>
        <p:spPr/>
        <p:txBody>
          <a:bodyPr/>
          <a:lstStyle/>
          <a:p>
            <a:fld id="{59741D90-AE9F-4E8B-9ED4-4A5CB699E549}" type="slidenum">
              <a:rPr lang="zh-CN" altLang="en-US" smtClean="0"/>
              <a:t>72</a:t>
            </a:fld>
            <a:endParaRPr lang="zh-CN" altLang="en-US"/>
          </a:p>
        </p:txBody>
      </p:sp>
    </p:spTree>
    <p:extLst>
      <p:ext uri="{BB962C8B-B14F-4D97-AF65-F5344CB8AC3E}">
        <p14:creationId xmlns:p14="http://schemas.microsoft.com/office/powerpoint/2010/main" val="30675010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fld id="{72D22BDE-67FD-44DF-8929-BE31002D5537}" type="slidenum">
              <a:rPr lang="en-US" altLang="zh-CN" smtClean="0"/>
              <a:pPr eaLnBrk="1" hangingPunct="1"/>
              <a:t>6</a:t>
            </a:fld>
            <a:endParaRPr lang="en-US" altLang="zh-CN" smtClean="0"/>
          </a:p>
        </p:txBody>
      </p:sp>
      <p:sp>
        <p:nvSpPr>
          <p:cNvPr id="112643" name="Rectangle 7"/>
          <p:cNvSpPr txBox="1">
            <a:spLocks noGrp="1" noChangeArrowheads="1"/>
          </p:cNvSpPr>
          <p:nvPr/>
        </p:nvSpPr>
        <p:spPr bwMode="auto">
          <a:xfrm>
            <a:off x="3886200" y="8688388"/>
            <a:ext cx="2971800"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259" tIns="46630" rIns="93259" bIns="46630" anchor="b"/>
          <a:lstStyle>
            <a:lvl1pPr defTabSz="933450" eaLnBrk="0" hangingPunct="0">
              <a:defRPr>
                <a:solidFill>
                  <a:schemeClr val="tx1"/>
                </a:solidFill>
                <a:latin typeface="Arial" pitchFamily="34" charset="0"/>
                <a:ea typeface="宋体" pitchFamily="2" charset="-122"/>
              </a:defRPr>
            </a:lvl1pPr>
            <a:lvl2pPr marL="742950" indent="-285750" defTabSz="933450" eaLnBrk="0" hangingPunct="0">
              <a:defRPr>
                <a:solidFill>
                  <a:schemeClr val="tx1"/>
                </a:solidFill>
                <a:latin typeface="Arial" pitchFamily="34" charset="0"/>
                <a:ea typeface="宋体" pitchFamily="2" charset="-122"/>
              </a:defRPr>
            </a:lvl2pPr>
            <a:lvl3pPr marL="1143000" indent="-228600" defTabSz="933450" eaLnBrk="0" hangingPunct="0">
              <a:defRPr>
                <a:solidFill>
                  <a:schemeClr val="tx1"/>
                </a:solidFill>
                <a:latin typeface="Arial" pitchFamily="34" charset="0"/>
                <a:ea typeface="宋体" pitchFamily="2" charset="-122"/>
              </a:defRPr>
            </a:lvl3pPr>
            <a:lvl4pPr marL="1600200" indent="-228600" defTabSz="933450" eaLnBrk="0" hangingPunct="0">
              <a:defRPr>
                <a:solidFill>
                  <a:schemeClr val="tx1"/>
                </a:solidFill>
                <a:latin typeface="Arial" pitchFamily="34" charset="0"/>
                <a:ea typeface="宋体" pitchFamily="2" charset="-122"/>
              </a:defRPr>
            </a:lvl4pPr>
            <a:lvl5pPr marL="2057400" indent="-228600" defTabSz="933450" eaLnBrk="0" hangingPunct="0">
              <a:defRPr>
                <a:solidFill>
                  <a:schemeClr val="tx1"/>
                </a:solidFill>
                <a:latin typeface="Arial" pitchFamily="34" charset="0"/>
                <a:ea typeface="宋体" pitchFamily="2" charset="-122"/>
              </a:defRPr>
            </a:lvl5pPr>
            <a:lvl6pPr marL="2514600" indent="-228600" defTabSz="93345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93345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93345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933450" eaLnBrk="0" fontAlgn="base" hangingPunct="0">
              <a:spcBef>
                <a:spcPct val="0"/>
              </a:spcBef>
              <a:spcAft>
                <a:spcPct val="0"/>
              </a:spcAft>
              <a:defRPr>
                <a:solidFill>
                  <a:schemeClr val="tx1"/>
                </a:solidFill>
                <a:latin typeface="Arial" pitchFamily="34" charset="0"/>
                <a:ea typeface="宋体" pitchFamily="2" charset="-122"/>
              </a:defRPr>
            </a:lvl9pPr>
          </a:lstStyle>
          <a:p>
            <a:pPr algn="r"/>
            <a:fld id="{462190E1-C874-4A95-8A5A-998935200CF5}" type="slidenum">
              <a:rPr lang="en-US" altLang="zh-CN" sz="1300">
                <a:latin typeface="Times New Roman" pitchFamily="18" charset="0"/>
              </a:rPr>
              <a:pPr algn="r"/>
              <a:t>6</a:t>
            </a:fld>
            <a:endParaRPr lang="en-US" altLang="zh-CN" sz="1300">
              <a:latin typeface="Times New Roman" pitchFamily="18" charset="0"/>
            </a:endParaRPr>
          </a:p>
        </p:txBody>
      </p:sp>
      <p:sp>
        <p:nvSpPr>
          <p:cNvPr id="112644" name="Rectangle 2"/>
          <p:cNvSpPr>
            <a:spLocks noGrp="1" noRot="1" noChangeAspect="1" noChangeArrowheads="1" noTextEdit="1"/>
          </p:cNvSpPr>
          <p:nvPr>
            <p:ph type="sldImg"/>
          </p:nvPr>
        </p:nvSpPr>
        <p:spPr>
          <a:xfrm>
            <a:off x="1141413" y="685800"/>
            <a:ext cx="4575175" cy="3430588"/>
          </a:xfrm>
          <a:ln/>
        </p:spPr>
      </p:sp>
      <p:sp>
        <p:nvSpPr>
          <p:cNvPr id="112645" name="Rectangle 3"/>
          <p:cNvSpPr>
            <a:spLocks noGrp="1" noChangeArrowheads="1"/>
          </p:cNvSpPr>
          <p:nvPr>
            <p:ph type="body" idx="1"/>
          </p:nvPr>
        </p:nvSpPr>
        <p:spPr>
          <a:xfrm>
            <a:off x="914400" y="4344988"/>
            <a:ext cx="5029200" cy="41132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259" tIns="46630" rIns="93259" bIns="46630"/>
          <a:lstStyle/>
          <a:p>
            <a:pPr eaLnBrk="1" hangingPunct="1"/>
            <a:endParaRPr lang="zh-CN" altLang="zh-CN" smtClean="0"/>
          </a:p>
        </p:txBody>
      </p:sp>
    </p:spTree>
    <p:extLst>
      <p:ext uri="{BB962C8B-B14F-4D97-AF65-F5344CB8AC3E}">
        <p14:creationId xmlns:p14="http://schemas.microsoft.com/office/powerpoint/2010/main" val="4647666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fld id="{72D22BDE-67FD-44DF-8929-BE31002D5537}" type="slidenum">
              <a:rPr lang="en-US" altLang="zh-CN" smtClean="0"/>
              <a:pPr eaLnBrk="1" hangingPunct="1"/>
              <a:t>7</a:t>
            </a:fld>
            <a:endParaRPr lang="en-US" altLang="zh-CN" smtClean="0"/>
          </a:p>
        </p:txBody>
      </p:sp>
      <p:sp>
        <p:nvSpPr>
          <p:cNvPr id="112643" name="Rectangle 7"/>
          <p:cNvSpPr txBox="1">
            <a:spLocks noGrp="1" noChangeArrowheads="1"/>
          </p:cNvSpPr>
          <p:nvPr/>
        </p:nvSpPr>
        <p:spPr bwMode="auto">
          <a:xfrm>
            <a:off x="3886200" y="8688388"/>
            <a:ext cx="2971800"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259" tIns="46630" rIns="93259" bIns="46630" anchor="b"/>
          <a:lstStyle>
            <a:lvl1pPr defTabSz="933450" eaLnBrk="0" hangingPunct="0">
              <a:defRPr>
                <a:solidFill>
                  <a:schemeClr val="tx1"/>
                </a:solidFill>
                <a:latin typeface="Arial" pitchFamily="34" charset="0"/>
                <a:ea typeface="宋体" pitchFamily="2" charset="-122"/>
              </a:defRPr>
            </a:lvl1pPr>
            <a:lvl2pPr marL="742950" indent="-285750" defTabSz="933450" eaLnBrk="0" hangingPunct="0">
              <a:defRPr>
                <a:solidFill>
                  <a:schemeClr val="tx1"/>
                </a:solidFill>
                <a:latin typeface="Arial" pitchFamily="34" charset="0"/>
                <a:ea typeface="宋体" pitchFamily="2" charset="-122"/>
              </a:defRPr>
            </a:lvl2pPr>
            <a:lvl3pPr marL="1143000" indent="-228600" defTabSz="933450" eaLnBrk="0" hangingPunct="0">
              <a:defRPr>
                <a:solidFill>
                  <a:schemeClr val="tx1"/>
                </a:solidFill>
                <a:latin typeface="Arial" pitchFamily="34" charset="0"/>
                <a:ea typeface="宋体" pitchFamily="2" charset="-122"/>
              </a:defRPr>
            </a:lvl3pPr>
            <a:lvl4pPr marL="1600200" indent="-228600" defTabSz="933450" eaLnBrk="0" hangingPunct="0">
              <a:defRPr>
                <a:solidFill>
                  <a:schemeClr val="tx1"/>
                </a:solidFill>
                <a:latin typeface="Arial" pitchFamily="34" charset="0"/>
                <a:ea typeface="宋体" pitchFamily="2" charset="-122"/>
              </a:defRPr>
            </a:lvl4pPr>
            <a:lvl5pPr marL="2057400" indent="-228600" defTabSz="933450" eaLnBrk="0" hangingPunct="0">
              <a:defRPr>
                <a:solidFill>
                  <a:schemeClr val="tx1"/>
                </a:solidFill>
                <a:latin typeface="Arial" pitchFamily="34" charset="0"/>
                <a:ea typeface="宋体" pitchFamily="2" charset="-122"/>
              </a:defRPr>
            </a:lvl5pPr>
            <a:lvl6pPr marL="2514600" indent="-228600" defTabSz="93345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93345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93345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933450" eaLnBrk="0" fontAlgn="base" hangingPunct="0">
              <a:spcBef>
                <a:spcPct val="0"/>
              </a:spcBef>
              <a:spcAft>
                <a:spcPct val="0"/>
              </a:spcAft>
              <a:defRPr>
                <a:solidFill>
                  <a:schemeClr val="tx1"/>
                </a:solidFill>
                <a:latin typeface="Arial" pitchFamily="34" charset="0"/>
                <a:ea typeface="宋体" pitchFamily="2" charset="-122"/>
              </a:defRPr>
            </a:lvl9pPr>
          </a:lstStyle>
          <a:p>
            <a:pPr algn="r"/>
            <a:fld id="{462190E1-C874-4A95-8A5A-998935200CF5}" type="slidenum">
              <a:rPr lang="en-US" altLang="zh-CN" sz="1300">
                <a:latin typeface="Times New Roman" pitchFamily="18" charset="0"/>
              </a:rPr>
              <a:pPr algn="r"/>
              <a:t>7</a:t>
            </a:fld>
            <a:endParaRPr lang="en-US" altLang="zh-CN" sz="1300">
              <a:latin typeface="Times New Roman" pitchFamily="18" charset="0"/>
            </a:endParaRPr>
          </a:p>
        </p:txBody>
      </p:sp>
      <p:sp>
        <p:nvSpPr>
          <p:cNvPr id="112644" name="Rectangle 2"/>
          <p:cNvSpPr>
            <a:spLocks noGrp="1" noRot="1" noChangeAspect="1" noChangeArrowheads="1" noTextEdit="1"/>
          </p:cNvSpPr>
          <p:nvPr>
            <p:ph type="sldImg"/>
          </p:nvPr>
        </p:nvSpPr>
        <p:spPr>
          <a:xfrm>
            <a:off x="1141413" y="685800"/>
            <a:ext cx="4575175" cy="3430588"/>
          </a:xfrm>
          <a:ln/>
        </p:spPr>
      </p:sp>
      <p:sp>
        <p:nvSpPr>
          <p:cNvPr id="112645" name="Rectangle 3"/>
          <p:cNvSpPr>
            <a:spLocks noGrp="1" noChangeArrowheads="1"/>
          </p:cNvSpPr>
          <p:nvPr>
            <p:ph type="body" idx="1"/>
          </p:nvPr>
        </p:nvSpPr>
        <p:spPr>
          <a:xfrm>
            <a:off x="914400" y="4344988"/>
            <a:ext cx="5029200" cy="41132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259" tIns="46630" rIns="93259" bIns="46630"/>
          <a:lstStyle/>
          <a:p>
            <a:pPr eaLnBrk="1" hangingPunct="1"/>
            <a:endParaRPr lang="zh-CN" altLang="zh-CN" smtClean="0"/>
          </a:p>
        </p:txBody>
      </p:sp>
    </p:spTree>
    <p:extLst>
      <p:ext uri="{BB962C8B-B14F-4D97-AF65-F5344CB8AC3E}">
        <p14:creationId xmlns:p14="http://schemas.microsoft.com/office/powerpoint/2010/main" val="18513438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fld id="{72D22BDE-67FD-44DF-8929-BE31002D5537}" type="slidenum">
              <a:rPr lang="en-US" altLang="zh-CN" smtClean="0"/>
              <a:pPr eaLnBrk="1" hangingPunct="1"/>
              <a:t>8</a:t>
            </a:fld>
            <a:endParaRPr lang="en-US" altLang="zh-CN" smtClean="0"/>
          </a:p>
        </p:txBody>
      </p:sp>
      <p:sp>
        <p:nvSpPr>
          <p:cNvPr id="112643" name="Rectangle 7"/>
          <p:cNvSpPr txBox="1">
            <a:spLocks noGrp="1" noChangeArrowheads="1"/>
          </p:cNvSpPr>
          <p:nvPr/>
        </p:nvSpPr>
        <p:spPr bwMode="auto">
          <a:xfrm>
            <a:off x="3886200" y="8688388"/>
            <a:ext cx="2971800"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259" tIns="46630" rIns="93259" bIns="46630" anchor="b"/>
          <a:lstStyle>
            <a:lvl1pPr defTabSz="933450" eaLnBrk="0" hangingPunct="0">
              <a:defRPr>
                <a:solidFill>
                  <a:schemeClr val="tx1"/>
                </a:solidFill>
                <a:latin typeface="Arial" pitchFamily="34" charset="0"/>
                <a:ea typeface="宋体" pitchFamily="2" charset="-122"/>
              </a:defRPr>
            </a:lvl1pPr>
            <a:lvl2pPr marL="742950" indent="-285750" defTabSz="933450" eaLnBrk="0" hangingPunct="0">
              <a:defRPr>
                <a:solidFill>
                  <a:schemeClr val="tx1"/>
                </a:solidFill>
                <a:latin typeface="Arial" pitchFamily="34" charset="0"/>
                <a:ea typeface="宋体" pitchFamily="2" charset="-122"/>
              </a:defRPr>
            </a:lvl2pPr>
            <a:lvl3pPr marL="1143000" indent="-228600" defTabSz="933450" eaLnBrk="0" hangingPunct="0">
              <a:defRPr>
                <a:solidFill>
                  <a:schemeClr val="tx1"/>
                </a:solidFill>
                <a:latin typeface="Arial" pitchFamily="34" charset="0"/>
                <a:ea typeface="宋体" pitchFamily="2" charset="-122"/>
              </a:defRPr>
            </a:lvl3pPr>
            <a:lvl4pPr marL="1600200" indent="-228600" defTabSz="933450" eaLnBrk="0" hangingPunct="0">
              <a:defRPr>
                <a:solidFill>
                  <a:schemeClr val="tx1"/>
                </a:solidFill>
                <a:latin typeface="Arial" pitchFamily="34" charset="0"/>
                <a:ea typeface="宋体" pitchFamily="2" charset="-122"/>
              </a:defRPr>
            </a:lvl4pPr>
            <a:lvl5pPr marL="2057400" indent="-228600" defTabSz="933450" eaLnBrk="0" hangingPunct="0">
              <a:defRPr>
                <a:solidFill>
                  <a:schemeClr val="tx1"/>
                </a:solidFill>
                <a:latin typeface="Arial" pitchFamily="34" charset="0"/>
                <a:ea typeface="宋体" pitchFamily="2" charset="-122"/>
              </a:defRPr>
            </a:lvl5pPr>
            <a:lvl6pPr marL="2514600" indent="-228600" defTabSz="93345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93345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93345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933450" eaLnBrk="0" fontAlgn="base" hangingPunct="0">
              <a:spcBef>
                <a:spcPct val="0"/>
              </a:spcBef>
              <a:spcAft>
                <a:spcPct val="0"/>
              </a:spcAft>
              <a:defRPr>
                <a:solidFill>
                  <a:schemeClr val="tx1"/>
                </a:solidFill>
                <a:latin typeface="Arial" pitchFamily="34" charset="0"/>
                <a:ea typeface="宋体" pitchFamily="2" charset="-122"/>
              </a:defRPr>
            </a:lvl9pPr>
          </a:lstStyle>
          <a:p>
            <a:pPr algn="r"/>
            <a:fld id="{462190E1-C874-4A95-8A5A-998935200CF5}" type="slidenum">
              <a:rPr lang="en-US" altLang="zh-CN" sz="1300">
                <a:latin typeface="Times New Roman" pitchFamily="18" charset="0"/>
              </a:rPr>
              <a:pPr algn="r"/>
              <a:t>8</a:t>
            </a:fld>
            <a:endParaRPr lang="en-US" altLang="zh-CN" sz="1300">
              <a:latin typeface="Times New Roman" pitchFamily="18" charset="0"/>
            </a:endParaRPr>
          </a:p>
        </p:txBody>
      </p:sp>
      <p:sp>
        <p:nvSpPr>
          <p:cNvPr id="112644" name="Rectangle 2"/>
          <p:cNvSpPr>
            <a:spLocks noGrp="1" noRot="1" noChangeAspect="1" noChangeArrowheads="1" noTextEdit="1"/>
          </p:cNvSpPr>
          <p:nvPr>
            <p:ph type="sldImg"/>
          </p:nvPr>
        </p:nvSpPr>
        <p:spPr>
          <a:xfrm>
            <a:off x="1141413" y="685800"/>
            <a:ext cx="4575175" cy="3430588"/>
          </a:xfrm>
          <a:ln/>
        </p:spPr>
      </p:sp>
      <p:sp>
        <p:nvSpPr>
          <p:cNvPr id="112645" name="Rectangle 3"/>
          <p:cNvSpPr>
            <a:spLocks noGrp="1" noChangeArrowheads="1"/>
          </p:cNvSpPr>
          <p:nvPr>
            <p:ph type="body" idx="1"/>
          </p:nvPr>
        </p:nvSpPr>
        <p:spPr>
          <a:xfrm>
            <a:off x="914400" y="4344988"/>
            <a:ext cx="5029200" cy="41132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259" tIns="46630" rIns="93259" bIns="46630"/>
          <a:lstStyle/>
          <a:p>
            <a:pPr eaLnBrk="1" hangingPunct="1"/>
            <a:endParaRPr lang="zh-CN" altLang="zh-CN" smtClean="0"/>
          </a:p>
        </p:txBody>
      </p:sp>
    </p:spTree>
    <p:extLst>
      <p:ext uri="{BB962C8B-B14F-4D97-AF65-F5344CB8AC3E}">
        <p14:creationId xmlns:p14="http://schemas.microsoft.com/office/powerpoint/2010/main" val="27806988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fld id="{72D22BDE-67FD-44DF-8929-BE31002D5537}" type="slidenum">
              <a:rPr lang="en-US" altLang="zh-CN" smtClean="0"/>
              <a:pPr eaLnBrk="1" hangingPunct="1"/>
              <a:t>9</a:t>
            </a:fld>
            <a:endParaRPr lang="en-US" altLang="zh-CN" smtClean="0"/>
          </a:p>
        </p:txBody>
      </p:sp>
      <p:sp>
        <p:nvSpPr>
          <p:cNvPr id="112643" name="Rectangle 7"/>
          <p:cNvSpPr txBox="1">
            <a:spLocks noGrp="1" noChangeArrowheads="1"/>
          </p:cNvSpPr>
          <p:nvPr/>
        </p:nvSpPr>
        <p:spPr bwMode="auto">
          <a:xfrm>
            <a:off x="3886200" y="8688388"/>
            <a:ext cx="2971800"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259" tIns="46630" rIns="93259" bIns="46630" anchor="b"/>
          <a:lstStyle>
            <a:lvl1pPr defTabSz="933450" eaLnBrk="0" hangingPunct="0">
              <a:defRPr>
                <a:solidFill>
                  <a:schemeClr val="tx1"/>
                </a:solidFill>
                <a:latin typeface="Arial" pitchFamily="34" charset="0"/>
                <a:ea typeface="宋体" pitchFamily="2" charset="-122"/>
              </a:defRPr>
            </a:lvl1pPr>
            <a:lvl2pPr marL="742950" indent="-285750" defTabSz="933450" eaLnBrk="0" hangingPunct="0">
              <a:defRPr>
                <a:solidFill>
                  <a:schemeClr val="tx1"/>
                </a:solidFill>
                <a:latin typeface="Arial" pitchFamily="34" charset="0"/>
                <a:ea typeface="宋体" pitchFamily="2" charset="-122"/>
              </a:defRPr>
            </a:lvl2pPr>
            <a:lvl3pPr marL="1143000" indent="-228600" defTabSz="933450" eaLnBrk="0" hangingPunct="0">
              <a:defRPr>
                <a:solidFill>
                  <a:schemeClr val="tx1"/>
                </a:solidFill>
                <a:latin typeface="Arial" pitchFamily="34" charset="0"/>
                <a:ea typeface="宋体" pitchFamily="2" charset="-122"/>
              </a:defRPr>
            </a:lvl3pPr>
            <a:lvl4pPr marL="1600200" indent="-228600" defTabSz="933450" eaLnBrk="0" hangingPunct="0">
              <a:defRPr>
                <a:solidFill>
                  <a:schemeClr val="tx1"/>
                </a:solidFill>
                <a:latin typeface="Arial" pitchFamily="34" charset="0"/>
                <a:ea typeface="宋体" pitchFamily="2" charset="-122"/>
              </a:defRPr>
            </a:lvl4pPr>
            <a:lvl5pPr marL="2057400" indent="-228600" defTabSz="933450" eaLnBrk="0" hangingPunct="0">
              <a:defRPr>
                <a:solidFill>
                  <a:schemeClr val="tx1"/>
                </a:solidFill>
                <a:latin typeface="Arial" pitchFamily="34" charset="0"/>
                <a:ea typeface="宋体" pitchFamily="2" charset="-122"/>
              </a:defRPr>
            </a:lvl5pPr>
            <a:lvl6pPr marL="2514600" indent="-228600" defTabSz="93345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93345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93345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933450" eaLnBrk="0" fontAlgn="base" hangingPunct="0">
              <a:spcBef>
                <a:spcPct val="0"/>
              </a:spcBef>
              <a:spcAft>
                <a:spcPct val="0"/>
              </a:spcAft>
              <a:defRPr>
                <a:solidFill>
                  <a:schemeClr val="tx1"/>
                </a:solidFill>
                <a:latin typeface="Arial" pitchFamily="34" charset="0"/>
                <a:ea typeface="宋体" pitchFamily="2" charset="-122"/>
              </a:defRPr>
            </a:lvl9pPr>
          </a:lstStyle>
          <a:p>
            <a:pPr algn="r"/>
            <a:fld id="{462190E1-C874-4A95-8A5A-998935200CF5}" type="slidenum">
              <a:rPr lang="en-US" altLang="zh-CN" sz="1300">
                <a:latin typeface="Times New Roman" pitchFamily="18" charset="0"/>
              </a:rPr>
              <a:pPr algn="r"/>
              <a:t>9</a:t>
            </a:fld>
            <a:endParaRPr lang="en-US" altLang="zh-CN" sz="1300">
              <a:latin typeface="Times New Roman" pitchFamily="18" charset="0"/>
            </a:endParaRPr>
          </a:p>
        </p:txBody>
      </p:sp>
      <p:sp>
        <p:nvSpPr>
          <p:cNvPr id="112644" name="Rectangle 2"/>
          <p:cNvSpPr>
            <a:spLocks noGrp="1" noRot="1" noChangeAspect="1" noChangeArrowheads="1" noTextEdit="1"/>
          </p:cNvSpPr>
          <p:nvPr>
            <p:ph type="sldImg"/>
          </p:nvPr>
        </p:nvSpPr>
        <p:spPr>
          <a:xfrm>
            <a:off x="1141413" y="685800"/>
            <a:ext cx="4575175" cy="3430588"/>
          </a:xfrm>
          <a:ln/>
        </p:spPr>
      </p:sp>
      <p:sp>
        <p:nvSpPr>
          <p:cNvPr id="112645" name="Rectangle 3"/>
          <p:cNvSpPr>
            <a:spLocks noGrp="1" noChangeArrowheads="1"/>
          </p:cNvSpPr>
          <p:nvPr>
            <p:ph type="body" idx="1"/>
          </p:nvPr>
        </p:nvSpPr>
        <p:spPr>
          <a:xfrm>
            <a:off x="914400" y="4344988"/>
            <a:ext cx="5029200" cy="41132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259" tIns="46630" rIns="93259" bIns="46630"/>
          <a:lstStyle/>
          <a:p>
            <a:pPr eaLnBrk="1" hangingPunct="1"/>
            <a:endParaRPr lang="zh-CN" altLang="zh-CN" smtClean="0"/>
          </a:p>
        </p:txBody>
      </p:sp>
    </p:spTree>
    <p:extLst>
      <p:ext uri="{BB962C8B-B14F-4D97-AF65-F5344CB8AC3E}">
        <p14:creationId xmlns:p14="http://schemas.microsoft.com/office/powerpoint/2010/main" val="10767649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fld id="{72D22BDE-67FD-44DF-8929-BE31002D5537}" type="slidenum">
              <a:rPr lang="en-US" altLang="zh-CN" smtClean="0"/>
              <a:pPr eaLnBrk="1" hangingPunct="1"/>
              <a:t>10</a:t>
            </a:fld>
            <a:endParaRPr lang="en-US" altLang="zh-CN" smtClean="0"/>
          </a:p>
        </p:txBody>
      </p:sp>
      <p:sp>
        <p:nvSpPr>
          <p:cNvPr id="112643" name="Rectangle 7"/>
          <p:cNvSpPr txBox="1">
            <a:spLocks noGrp="1" noChangeArrowheads="1"/>
          </p:cNvSpPr>
          <p:nvPr/>
        </p:nvSpPr>
        <p:spPr bwMode="auto">
          <a:xfrm>
            <a:off x="3886200" y="8688388"/>
            <a:ext cx="2971800"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259" tIns="46630" rIns="93259" bIns="46630" anchor="b"/>
          <a:lstStyle>
            <a:lvl1pPr defTabSz="933450" eaLnBrk="0" hangingPunct="0">
              <a:defRPr>
                <a:solidFill>
                  <a:schemeClr val="tx1"/>
                </a:solidFill>
                <a:latin typeface="Arial" pitchFamily="34" charset="0"/>
                <a:ea typeface="宋体" pitchFamily="2" charset="-122"/>
              </a:defRPr>
            </a:lvl1pPr>
            <a:lvl2pPr marL="742950" indent="-285750" defTabSz="933450" eaLnBrk="0" hangingPunct="0">
              <a:defRPr>
                <a:solidFill>
                  <a:schemeClr val="tx1"/>
                </a:solidFill>
                <a:latin typeface="Arial" pitchFamily="34" charset="0"/>
                <a:ea typeface="宋体" pitchFamily="2" charset="-122"/>
              </a:defRPr>
            </a:lvl2pPr>
            <a:lvl3pPr marL="1143000" indent="-228600" defTabSz="933450" eaLnBrk="0" hangingPunct="0">
              <a:defRPr>
                <a:solidFill>
                  <a:schemeClr val="tx1"/>
                </a:solidFill>
                <a:latin typeface="Arial" pitchFamily="34" charset="0"/>
                <a:ea typeface="宋体" pitchFamily="2" charset="-122"/>
              </a:defRPr>
            </a:lvl3pPr>
            <a:lvl4pPr marL="1600200" indent="-228600" defTabSz="933450" eaLnBrk="0" hangingPunct="0">
              <a:defRPr>
                <a:solidFill>
                  <a:schemeClr val="tx1"/>
                </a:solidFill>
                <a:latin typeface="Arial" pitchFamily="34" charset="0"/>
                <a:ea typeface="宋体" pitchFamily="2" charset="-122"/>
              </a:defRPr>
            </a:lvl4pPr>
            <a:lvl5pPr marL="2057400" indent="-228600" defTabSz="933450" eaLnBrk="0" hangingPunct="0">
              <a:defRPr>
                <a:solidFill>
                  <a:schemeClr val="tx1"/>
                </a:solidFill>
                <a:latin typeface="Arial" pitchFamily="34" charset="0"/>
                <a:ea typeface="宋体" pitchFamily="2" charset="-122"/>
              </a:defRPr>
            </a:lvl5pPr>
            <a:lvl6pPr marL="2514600" indent="-228600" defTabSz="93345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93345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93345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933450" eaLnBrk="0" fontAlgn="base" hangingPunct="0">
              <a:spcBef>
                <a:spcPct val="0"/>
              </a:spcBef>
              <a:spcAft>
                <a:spcPct val="0"/>
              </a:spcAft>
              <a:defRPr>
                <a:solidFill>
                  <a:schemeClr val="tx1"/>
                </a:solidFill>
                <a:latin typeface="Arial" pitchFamily="34" charset="0"/>
                <a:ea typeface="宋体" pitchFamily="2" charset="-122"/>
              </a:defRPr>
            </a:lvl9pPr>
          </a:lstStyle>
          <a:p>
            <a:pPr algn="r"/>
            <a:fld id="{462190E1-C874-4A95-8A5A-998935200CF5}" type="slidenum">
              <a:rPr lang="en-US" altLang="zh-CN" sz="1300">
                <a:latin typeface="Times New Roman" pitchFamily="18" charset="0"/>
              </a:rPr>
              <a:pPr algn="r"/>
              <a:t>10</a:t>
            </a:fld>
            <a:endParaRPr lang="en-US" altLang="zh-CN" sz="1300">
              <a:latin typeface="Times New Roman" pitchFamily="18" charset="0"/>
            </a:endParaRPr>
          </a:p>
        </p:txBody>
      </p:sp>
      <p:sp>
        <p:nvSpPr>
          <p:cNvPr id="112644" name="Rectangle 2"/>
          <p:cNvSpPr>
            <a:spLocks noGrp="1" noRot="1" noChangeAspect="1" noChangeArrowheads="1" noTextEdit="1"/>
          </p:cNvSpPr>
          <p:nvPr>
            <p:ph type="sldImg"/>
          </p:nvPr>
        </p:nvSpPr>
        <p:spPr>
          <a:xfrm>
            <a:off x="1141413" y="685800"/>
            <a:ext cx="4575175" cy="3430588"/>
          </a:xfrm>
          <a:ln/>
        </p:spPr>
      </p:sp>
      <p:sp>
        <p:nvSpPr>
          <p:cNvPr id="112645" name="Rectangle 3"/>
          <p:cNvSpPr>
            <a:spLocks noGrp="1" noChangeArrowheads="1"/>
          </p:cNvSpPr>
          <p:nvPr>
            <p:ph type="body" idx="1"/>
          </p:nvPr>
        </p:nvSpPr>
        <p:spPr>
          <a:xfrm>
            <a:off x="914400" y="4344988"/>
            <a:ext cx="5029200" cy="41132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259" tIns="46630" rIns="93259" bIns="46630"/>
          <a:lstStyle/>
          <a:p>
            <a:pPr eaLnBrk="1" hangingPunct="1"/>
            <a:endParaRPr lang="zh-CN" altLang="zh-CN" dirty="0" smtClean="0"/>
          </a:p>
        </p:txBody>
      </p:sp>
    </p:spTree>
    <p:extLst>
      <p:ext uri="{BB962C8B-B14F-4D97-AF65-F5344CB8AC3E}">
        <p14:creationId xmlns:p14="http://schemas.microsoft.com/office/powerpoint/2010/main" val="926185587"/>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Master" Target="../slideMasters/slideMaster1.xml"/><Relationship Id="rId1" Type="http://schemas.openxmlformats.org/officeDocument/2006/relationships/vmlDrawing" Target="../drawings/vmlDrawing1.v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8" name="图片 7"/>
          <p:cNvPicPr>
            <a:picLocks noChangeAspect="1"/>
          </p:cNvPicPr>
          <p:nvPr userDrawn="1"/>
        </p:nvPicPr>
        <p:blipFill rotWithShape="1">
          <a:blip r:embed="rId2">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val="0"/>
              </a:ext>
            </a:extLst>
          </a:blip>
          <a:srcRect l="19375" t="13195" r="19672" b="16005"/>
          <a:stretch/>
        </p:blipFill>
        <p:spPr>
          <a:xfrm>
            <a:off x="4673600" y="1"/>
            <a:ext cx="4451984" cy="3231997"/>
          </a:xfrm>
          <a:prstGeom prst="rect">
            <a:avLst/>
          </a:prstGeom>
          <a:noFill/>
          <a:ln>
            <a:noFill/>
          </a:ln>
        </p:spPr>
      </p:pic>
      <p:sp>
        <p:nvSpPr>
          <p:cNvPr id="4" name="Date Placeholder 3"/>
          <p:cNvSpPr>
            <a:spLocks noGrp="1"/>
          </p:cNvSpPr>
          <p:nvPr>
            <p:ph type="dt" sz="half" idx="10"/>
          </p:nvPr>
        </p:nvSpPr>
        <p:spPr/>
        <p:txBody>
          <a:bodyPr/>
          <a:lstStyle/>
          <a:p>
            <a:fld id="{7455CA89-11CE-4007-80AD-17D6BFE27A9E}" type="datetime1">
              <a:rPr lang="zh-CN" altLang="en-US" smtClean="0"/>
              <a:t>2018/9/25</a:t>
            </a:fld>
            <a:endParaRPr lang="zh-CN" altLang="en-US" dirty="0"/>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503CE10-F9D3-4072-A615-6A95AA0B7B65}" type="slidenum">
              <a:rPr lang="zh-CN" altLang="en-US" smtClean="0"/>
              <a:t>‹#›</a:t>
            </a:fld>
            <a:endParaRPr lang="zh-CN" altLang="en-US" dirty="0"/>
          </a:p>
        </p:txBody>
      </p:sp>
      <p:grpSp>
        <p:nvGrpSpPr>
          <p:cNvPr id="15" name="组合 14"/>
          <p:cNvGrpSpPr/>
          <p:nvPr userDrawn="1"/>
        </p:nvGrpSpPr>
        <p:grpSpPr>
          <a:xfrm>
            <a:off x="0" y="1798320"/>
            <a:ext cx="8188960" cy="1530033"/>
            <a:chOff x="0" y="2066608"/>
            <a:chExt cx="8188960" cy="1530033"/>
          </a:xfrm>
        </p:grpSpPr>
        <p:grpSp>
          <p:nvGrpSpPr>
            <p:cNvPr id="3" name="组合 2"/>
            <p:cNvGrpSpPr/>
            <p:nvPr userDrawn="1"/>
          </p:nvGrpSpPr>
          <p:grpSpPr>
            <a:xfrm>
              <a:off x="154940" y="2066608"/>
              <a:ext cx="4363720" cy="1258225"/>
              <a:chOff x="289560" y="1538287"/>
              <a:chExt cx="4363720" cy="1258225"/>
            </a:xfrm>
          </p:grpSpPr>
          <p:sp>
            <p:nvSpPr>
              <p:cNvPr id="7" name="矩形 6"/>
              <p:cNvSpPr/>
              <p:nvPr userDrawn="1"/>
            </p:nvSpPr>
            <p:spPr>
              <a:xfrm>
                <a:off x="289560" y="1538287"/>
                <a:ext cx="4363720" cy="965200"/>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sz="6000" dirty="0" smtClean="0">
                    <a:ln>
                      <a:solidFill>
                        <a:schemeClr val="tx1"/>
                      </a:solidFill>
                    </a:ln>
                    <a:solidFill>
                      <a:schemeClr val="bg1"/>
                    </a:solidFill>
                    <a:latin typeface="华文琥珀" panose="02010800040101010101" pitchFamily="2" charset="-122"/>
                    <a:ea typeface="华文琥珀" panose="02010800040101010101" pitchFamily="2" charset="-122"/>
                  </a:rPr>
                  <a:t>物联网导论</a:t>
                </a:r>
                <a:endParaRPr lang="zh-CN" altLang="en-US" sz="6000" dirty="0">
                  <a:ln>
                    <a:solidFill>
                      <a:schemeClr val="tx1"/>
                    </a:solidFill>
                  </a:ln>
                  <a:solidFill>
                    <a:schemeClr val="bg1"/>
                  </a:solidFill>
                  <a:latin typeface="华文琥珀" panose="02010800040101010101" pitchFamily="2" charset="-122"/>
                  <a:ea typeface="华文琥珀" panose="02010800040101010101" pitchFamily="2" charset="-122"/>
                </a:endParaRPr>
              </a:p>
            </p:txBody>
          </p:sp>
          <p:sp>
            <p:nvSpPr>
              <p:cNvPr id="9" name="矩形 8"/>
              <p:cNvSpPr/>
              <p:nvPr userDrawn="1"/>
            </p:nvSpPr>
            <p:spPr>
              <a:xfrm>
                <a:off x="636905" y="2507614"/>
                <a:ext cx="3669030" cy="288898"/>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sz="1800" kern="1200" dirty="0" smtClean="0">
                    <a:ln>
                      <a:solidFill>
                        <a:schemeClr val="tx1"/>
                      </a:solidFill>
                    </a:ln>
                    <a:solidFill>
                      <a:schemeClr val="bg1"/>
                    </a:solidFill>
                    <a:latin typeface="Berlin Sans FB Demi" panose="020E0802020502020306" pitchFamily="34" charset="0"/>
                    <a:ea typeface="华文琥珀" panose="02010800040101010101" pitchFamily="2" charset="-122"/>
                    <a:cs typeface="+mn-cs"/>
                  </a:rPr>
                  <a:t>Introduction to Internet of Things</a:t>
                </a:r>
                <a:endParaRPr lang="zh-CN" altLang="en-US" sz="1800" kern="1200" dirty="0">
                  <a:ln>
                    <a:solidFill>
                      <a:schemeClr val="tx1"/>
                    </a:solidFill>
                  </a:ln>
                  <a:solidFill>
                    <a:schemeClr val="bg1"/>
                  </a:solidFill>
                  <a:latin typeface="Berlin Sans FB Demi" panose="020E0802020502020306" pitchFamily="34" charset="0"/>
                  <a:ea typeface="华文琥珀" panose="02010800040101010101" pitchFamily="2" charset="-122"/>
                  <a:cs typeface="+mn-cs"/>
                </a:endParaRPr>
              </a:p>
            </p:txBody>
          </p:sp>
        </p:grpSp>
        <p:grpSp>
          <p:nvGrpSpPr>
            <p:cNvPr id="14" name="组合 13"/>
            <p:cNvGrpSpPr/>
            <p:nvPr userDrawn="1"/>
          </p:nvGrpSpPr>
          <p:grpSpPr>
            <a:xfrm>
              <a:off x="0" y="3444241"/>
              <a:ext cx="8188960" cy="152400"/>
              <a:chOff x="0" y="3210560"/>
              <a:chExt cx="8188960" cy="152400"/>
            </a:xfrm>
          </p:grpSpPr>
          <p:sp>
            <p:nvSpPr>
              <p:cNvPr id="2" name="矩形 1"/>
              <p:cNvSpPr/>
              <p:nvPr userDrawn="1"/>
            </p:nvSpPr>
            <p:spPr>
              <a:xfrm>
                <a:off x="0" y="3223232"/>
                <a:ext cx="4673600" cy="139728"/>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 name="直接连接符 10"/>
              <p:cNvCxnSpPr/>
              <p:nvPr userDrawn="1"/>
            </p:nvCxnSpPr>
            <p:spPr>
              <a:xfrm>
                <a:off x="0" y="3210560"/>
                <a:ext cx="8188960" cy="32992"/>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grpSp>
      <p:sp>
        <p:nvSpPr>
          <p:cNvPr id="24" name="标题 23"/>
          <p:cNvSpPr>
            <a:spLocks noGrp="1"/>
          </p:cNvSpPr>
          <p:nvPr>
            <p:ph type="title"/>
          </p:nvPr>
        </p:nvSpPr>
        <p:spPr>
          <a:xfrm>
            <a:off x="4673600" y="3227871"/>
            <a:ext cx="3992880" cy="489975"/>
          </a:xfrm>
        </p:spPr>
        <p:txBody>
          <a:bodyPr>
            <a:noAutofit/>
          </a:bodyPr>
          <a:lstStyle>
            <a:lvl1pPr>
              <a:defRPr sz="2400"/>
            </a:lvl1pPr>
          </a:lstStyle>
          <a:p>
            <a:r>
              <a:rPr lang="zh-CN" altLang="en-US" dirty="0" smtClean="0"/>
              <a:t>单击此处编辑母版标题样式</a:t>
            </a:r>
            <a:endParaRPr lang="zh-CN" altLang="en-US" dirty="0"/>
          </a:p>
        </p:txBody>
      </p:sp>
      <p:sp>
        <p:nvSpPr>
          <p:cNvPr id="28" name="内容占位符 27"/>
          <p:cNvSpPr>
            <a:spLocks noGrp="1"/>
          </p:cNvSpPr>
          <p:nvPr>
            <p:ph sz="quarter" idx="13"/>
          </p:nvPr>
        </p:nvSpPr>
        <p:spPr>
          <a:xfrm>
            <a:off x="1544638" y="4084638"/>
            <a:ext cx="6643687" cy="2052637"/>
          </a:xfrm>
        </p:spPr>
        <p:txBody>
          <a:bodyPr>
            <a:normAutofit/>
          </a:bodyPr>
          <a:lstStyle>
            <a:lvl1pPr algn="just">
              <a:defRPr sz="1600">
                <a:solidFill>
                  <a:schemeClr val="tx1">
                    <a:lumMod val="65000"/>
                    <a:lumOff val="35000"/>
                  </a:schemeClr>
                </a:solidFill>
              </a:defRPr>
            </a:lvl1pPr>
            <a:lvl2pPr marL="457200" indent="0">
              <a:buNone/>
              <a:defRPr sz="1800">
                <a:solidFill>
                  <a:schemeClr val="tx1">
                    <a:lumMod val="65000"/>
                    <a:lumOff val="35000"/>
                  </a:schemeClr>
                </a:solidFill>
              </a:defRPr>
            </a:lvl2pPr>
            <a:lvl3pPr marL="914400" indent="0">
              <a:buNone/>
              <a:defRPr sz="1600">
                <a:solidFill>
                  <a:schemeClr val="tx1">
                    <a:lumMod val="65000"/>
                    <a:lumOff val="35000"/>
                  </a:schemeClr>
                </a:solidFill>
              </a:defRPr>
            </a:lvl3pPr>
            <a:lvl4pPr marL="1371600" indent="0">
              <a:buNone/>
              <a:defRPr sz="1400">
                <a:solidFill>
                  <a:schemeClr val="tx1">
                    <a:lumMod val="65000"/>
                    <a:lumOff val="35000"/>
                  </a:schemeClr>
                </a:solidFill>
              </a:defRPr>
            </a:lvl4pPr>
            <a:lvl5pPr marL="1828800" indent="0">
              <a:buNone/>
              <a:defRPr sz="1400">
                <a:solidFill>
                  <a:schemeClr val="tx1">
                    <a:lumMod val="65000"/>
                    <a:lumOff val="35000"/>
                  </a:schemeClr>
                </a:solidFill>
              </a:defRPr>
            </a:lvl5pPr>
          </a:lstStyle>
          <a:p>
            <a:pPr lvl="0"/>
            <a:r>
              <a:rPr lang="zh-CN" altLang="en-US" dirty="0" smtClean="0"/>
              <a:t>单击此处编辑母版文本样式</a:t>
            </a:r>
          </a:p>
        </p:txBody>
      </p:sp>
    </p:spTree>
    <p:extLst>
      <p:ext uri="{BB962C8B-B14F-4D97-AF65-F5344CB8AC3E}">
        <p14:creationId xmlns:p14="http://schemas.microsoft.com/office/powerpoint/2010/main" val="2660405200"/>
      </p:ext>
    </p:extLst>
  </p:cSld>
  <p:clrMapOvr>
    <a:masterClrMapping/>
  </p:clrMapOvr>
  <p:transition spd="slow">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D0276F73-21C5-45D9-8220-EB627377FB1B}" type="datetime1">
              <a:rPr lang="zh-CN" altLang="en-US" smtClean="0"/>
              <a:t>2018/9/25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503CE10-F9D3-4072-A615-6A95AA0B7B65}" type="slidenum">
              <a:rPr lang="zh-CN" altLang="en-US" smtClean="0"/>
              <a:t>‹#›</a:t>
            </a:fld>
            <a:endParaRPr lang="zh-CN" altLang="en-US"/>
          </a:p>
        </p:txBody>
      </p:sp>
    </p:spTree>
    <p:extLst>
      <p:ext uri="{BB962C8B-B14F-4D97-AF65-F5344CB8AC3E}">
        <p14:creationId xmlns:p14="http://schemas.microsoft.com/office/powerpoint/2010/main" val="1396237129"/>
      </p:ext>
    </p:extLst>
  </p:cSld>
  <p:clrMapOvr>
    <a:masterClrMapping/>
  </p:clrMapOvr>
  <p:transition spd="slow">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03E6E602-6A90-40F7-9BE0-D2BE61FDAAF8}" type="datetime1">
              <a:rPr lang="zh-CN" altLang="en-US" smtClean="0"/>
              <a:t>2018/9/25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503CE10-F9D3-4072-A615-6A95AA0B7B65}" type="slidenum">
              <a:rPr lang="zh-CN" altLang="en-US" smtClean="0"/>
              <a:t>‹#›</a:t>
            </a:fld>
            <a:endParaRPr lang="zh-CN" altLang="en-US"/>
          </a:p>
        </p:txBody>
      </p:sp>
    </p:spTree>
    <p:extLst>
      <p:ext uri="{BB962C8B-B14F-4D97-AF65-F5344CB8AC3E}">
        <p14:creationId xmlns:p14="http://schemas.microsoft.com/office/powerpoint/2010/main" val="2671171122"/>
      </p:ext>
    </p:extLst>
  </p:cSld>
  <p:clrMapOvr>
    <a:masterClrMapping/>
  </p:clrMapOvr>
  <p:transition spd="slow">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grpSp>
        <p:nvGrpSpPr>
          <p:cNvPr id="8" name="组合 9"/>
          <p:cNvGrpSpPr>
            <a:grpSpLocks/>
          </p:cNvGrpSpPr>
          <p:nvPr userDrawn="1"/>
        </p:nvGrpSpPr>
        <p:grpSpPr bwMode="auto">
          <a:xfrm>
            <a:off x="1" y="97532"/>
            <a:ext cx="9127199" cy="742440"/>
            <a:chOff x="0" y="284915"/>
            <a:chExt cx="12170182" cy="617390"/>
          </a:xfrm>
          <a:solidFill>
            <a:schemeClr val="accent5">
              <a:lumMod val="50000"/>
            </a:schemeClr>
          </a:solidFill>
        </p:grpSpPr>
        <p:grpSp>
          <p:nvGrpSpPr>
            <p:cNvPr id="9" name="组合 7"/>
            <p:cNvGrpSpPr>
              <a:grpSpLocks/>
            </p:cNvGrpSpPr>
            <p:nvPr/>
          </p:nvGrpSpPr>
          <p:grpSpPr bwMode="auto">
            <a:xfrm>
              <a:off x="0" y="296024"/>
              <a:ext cx="11351169" cy="606281"/>
              <a:chOff x="0" y="296024"/>
              <a:chExt cx="11351169" cy="606281"/>
            </a:xfrm>
            <a:grpFill/>
          </p:grpSpPr>
          <p:pic>
            <p:nvPicPr>
              <p:cNvPr id="14" name="图片 6"/>
              <p:cNvPicPr>
                <a:picLocks noChangeAspect="1"/>
              </p:cNvPicPr>
              <p:nvPr/>
            </p:nvPicPr>
            <p:blipFill>
              <a:blip r:embed="rId2" cstate="print">
                <a:extLst>
                  <a:ext uri="{28A0092B-C50C-407E-A947-70E740481C1C}">
                    <a14:useLocalDpi xmlns:a14="http://schemas.microsoft.com/office/drawing/2010/main" val="0"/>
                  </a:ext>
                </a:extLst>
              </a:blip>
              <a:srcRect l="3922" r="3081"/>
              <a:stretch>
                <a:fillRect/>
              </a:stretch>
            </p:blipFill>
            <p:spPr bwMode="auto">
              <a:xfrm>
                <a:off x="9421335" y="326556"/>
                <a:ext cx="1929834" cy="522173"/>
              </a:xfrm>
              <a:prstGeom prst="rect">
                <a:avLst/>
              </a:prstGeom>
              <a:grpFill/>
              <a:ln w="9525">
                <a:noFill/>
                <a:miter lim="800000"/>
                <a:headEnd/>
                <a:tailEnd/>
              </a:ln>
              <a:extLst/>
            </p:spPr>
          </p:pic>
          <p:grpSp>
            <p:nvGrpSpPr>
              <p:cNvPr id="13" name="组合 5"/>
              <p:cNvGrpSpPr>
                <a:grpSpLocks/>
              </p:cNvGrpSpPr>
              <p:nvPr/>
            </p:nvGrpSpPr>
            <p:grpSpPr bwMode="auto">
              <a:xfrm>
                <a:off x="0" y="296024"/>
                <a:ext cx="9404796" cy="606281"/>
                <a:chOff x="0" y="296024"/>
                <a:chExt cx="9404796" cy="606281"/>
              </a:xfrm>
              <a:grpFill/>
            </p:grpSpPr>
            <p:sp>
              <p:nvSpPr>
                <p:cNvPr id="15" name="矩形 14"/>
                <p:cNvSpPr/>
                <p:nvPr/>
              </p:nvSpPr>
              <p:spPr>
                <a:xfrm>
                  <a:off x="376256" y="296024"/>
                  <a:ext cx="8813341" cy="60628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16" name="矩形 15"/>
                <p:cNvSpPr/>
                <p:nvPr/>
              </p:nvSpPr>
              <p:spPr>
                <a:xfrm>
                  <a:off x="0" y="296024"/>
                  <a:ext cx="241312" cy="60628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17" name="直角三角形 16"/>
                <p:cNvSpPr/>
                <p:nvPr/>
              </p:nvSpPr>
              <p:spPr>
                <a:xfrm>
                  <a:off x="9188886" y="296024"/>
                  <a:ext cx="215910" cy="606281"/>
                </a:xfrm>
                <a:prstGeom prst="r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grpSp>
        </p:grpSp>
        <p:grpSp>
          <p:nvGrpSpPr>
            <p:cNvPr id="10" name="组合 8"/>
            <p:cNvGrpSpPr>
              <a:grpSpLocks/>
            </p:cNvGrpSpPr>
            <p:nvPr/>
          </p:nvGrpSpPr>
          <p:grpSpPr bwMode="auto">
            <a:xfrm>
              <a:off x="11344824" y="284915"/>
              <a:ext cx="825358" cy="606281"/>
              <a:chOff x="11344824" y="284915"/>
              <a:chExt cx="825358" cy="606281"/>
            </a:xfrm>
            <a:grpFill/>
          </p:grpSpPr>
          <p:sp>
            <p:nvSpPr>
              <p:cNvPr id="11" name="矩形 10"/>
              <p:cNvSpPr/>
              <p:nvPr/>
            </p:nvSpPr>
            <p:spPr>
              <a:xfrm>
                <a:off x="11557873" y="284915"/>
                <a:ext cx="612309" cy="60628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12" name="直角三角形 11"/>
              <p:cNvSpPr/>
              <p:nvPr/>
            </p:nvSpPr>
            <p:spPr>
              <a:xfrm rot="10800000">
                <a:off x="11344824" y="284915"/>
                <a:ext cx="215910" cy="606281"/>
              </a:xfrm>
              <a:prstGeom prst="r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grpSp>
      </p:grpSp>
      <p:cxnSp>
        <p:nvCxnSpPr>
          <p:cNvPr id="3" name="直接连接符 2"/>
          <p:cNvCxnSpPr/>
          <p:nvPr userDrawn="1"/>
        </p:nvCxnSpPr>
        <p:spPr>
          <a:xfrm>
            <a:off x="1" y="874156"/>
            <a:ext cx="9127199" cy="0"/>
          </a:xfrm>
          <a:prstGeom prst="line">
            <a:avLst/>
          </a:prstGeom>
          <a:ln w="28575">
            <a:solidFill>
              <a:schemeClr val="accent3"/>
            </a:solidFill>
          </a:ln>
          <a:effectLst/>
        </p:spPr>
        <p:style>
          <a:lnRef idx="1">
            <a:schemeClr val="accent1"/>
          </a:lnRef>
          <a:fillRef idx="0">
            <a:schemeClr val="accent1"/>
          </a:fillRef>
          <a:effectRef idx="0">
            <a:schemeClr val="accent1"/>
          </a:effectRef>
          <a:fontRef idx="minor">
            <a:schemeClr val="tx1"/>
          </a:fontRef>
        </p:style>
      </p:cxnSp>
      <p:sp>
        <p:nvSpPr>
          <p:cNvPr id="18" name="灯片编号占位符 2"/>
          <p:cNvSpPr>
            <a:spLocks noGrp="1"/>
          </p:cNvSpPr>
          <p:nvPr>
            <p:ph type="sldNum" sz="quarter" idx="4294967295"/>
          </p:nvPr>
        </p:nvSpPr>
        <p:spPr>
          <a:xfrm>
            <a:off x="7086600" y="6356351"/>
            <a:ext cx="2057400" cy="365125"/>
          </a:xfrm>
        </p:spPr>
        <p:txBody>
          <a:bodyPr/>
          <a:lstStyle/>
          <a:p>
            <a:fld id="{0503CE10-F9D3-4072-A615-6A95AA0B7B65}" type="slidenum">
              <a:rPr lang="zh-CN" altLang="en-US" smtClean="0"/>
              <a:t>‹#›</a:t>
            </a:fld>
            <a:endParaRPr lang="zh-CN" altLang="en-US" dirty="0"/>
          </a:p>
        </p:txBody>
      </p:sp>
    </p:spTree>
    <p:extLst>
      <p:ext uri="{BB962C8B-B14F-4D97-AF65-F5344CB8AC3E}">
        <p14:creationId xmlns:p14="http://schemas.microsoft.com/office/powerpoint/2010/main" val="1847343496"/>
      </p:ext>
    </p:extLst>
  </p:cSld>
  <p:clrMapOvr>
    <a:masterClrMapping/>
  </p:clrMapOvr>
  <p:transition spd="slow">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graphicFrame>
        <p:nvGraphicFramePr>
          <p:cNvPr id="11" name="Object 27"/>
          <p:cNvGraphicFramePr>
            <a:graphicFrameLocks noChangeAspect="1"/>
          </p:cNvGraphicFramePr>
          <p:nvPr userDrawn="1">
            <p:extLst>
              <p:ext uri="{D42A27DB-BD31-4B8C-83A1-F6EECF244321}">
                <p14:modId xmlns:p14="http://schemas.microsoft.com/office/powerpoint/2010/main" val="2754134001"/>
              </p:ext>
            </p:extLst>
          </p:nvPr>
        </p:nvGraphicFramePr>
        <p:xfrm>
          <a:off x="0" y="0"/>
          <a:ext cx="9144000" cy="1200150"/>
        </p:xfrm>
        <a:graphic>
          <a:graphicData uri="http://schemas.openxmlformats.org/presentationml/2006/ole">
            <mc:AlternateContent xmlns:mc="http://schemas.openxmlformats.org/markup-compatibility/2006">
              <mc:Choice xmlns:v="urn:schemas-microsoft-com:vml" Requires="v">
                <p:oleObj spid="_x0000_s2101" name="Image" r:id="rId3" imgW="9561905" imgH="1600000" progId="Photoshop.Image.6">
                  <p:embed/>
                </p:oleObj>
              </mc:Choice>
              <mc:Fallback>
                <p:oleObj name="Image" r:id="rId3" imgW="9561905" imgH="1600000" progId="Photoshop.Image.6">
                  <p:embed/>
                  <p:pic>
                    <p:nvPicPr>
                      <p:cNvPr id="1051" name="Object 2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white">
                      <a:xfrm>
                        <a:off x="0" y="0"/>
                        <a:ext cx="9144000" cy="1200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2" name="Freeform 16"/>
          <p:cNvSpPr>
            <a:spLocks/>
          </p:cNvSpPr>
          <p:nvPr userDrawn="1"/>
        </p:nvSpPr>
        <p:spPr bwMode="gray">
          <a:xfrm>
            <a:off x="-11113" y="280988"/>
            <a:ext cx="9155113" cy="1620837"/>
          </a:xfrm>
          <a:custGeom>
            <a:avLst/>
            <a:gdLst>
              <a:gd name="T0" fmla="*/ 6 w 5767"/>
              <a:gd name="T1" fmla="*/ 109 h 1021"/>
              <a:gd name="T2" fmla="*/ 1427 w 5767"/>
              <a:gd name="T3" fmla="*/ 46 h 1021"/>
              <a:gd name="T4" fmla="*/ 4032 w 5767"/>
              <a:gd name="T5" fmla="*/ 255 h 1021"/>
              <a:gd name="T6" fmla="*/ 5767 w 5767"/>
              <a:gd name="T7" fmla="*/ 0 h 1021"/>
              <a:gd name="T8" fmla="*/ 5767 w 5767"/>
              <a:gd name="T9" fmla="*/ 776 h 1021"/>
              <a:gd name="T10" fmla="*/ 4065 w 5767"/>
              <a:gd name="T11" fmla="*/ 831 h 1021"/>
              <a:gd name="T12" fmla="*/ 1984 w 5767"/>
              <a:gd name="T13" fmla="*/ 674 h 1021"/>
              <a:gd name="T14" fmla="*/ 14 w 5767"/>
              <a:gd name="T15" fmla="*/ 995 h 1021"/>
              <a:gd name="T16" fmla="*/ 6 w 5767"/>
              <a:gd name="T17" fmla="*/ 109 h 10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67" h="1021">
                <a:moveTo>
                  <a:pt x="6" y="109"/>
                </a:moveTo>
                <a:cubicBezTo>
                  <a:pt x="144" y="93"/>
                  <a:pt x="626" y="42"/>
                  <a:pt x="1427" y="46"/>
                </a:cubicBezTo>
                <a:cubicBezTo>
                  <a:pt x="2228" y="50"/>
                  <a:pt x="3321" y="224"/>
                  <a:pt x="4032" y="255"/>
                </a:cubicBezTo>
                <a:cubicBezTo>
                  <a:pt x="4742" y="286"/>
                  <a:pt x="5649" y="91"/>
                  <a:pt x="5767" y="0"/>
                </a:cubicBezTo>
                <a:lnTo>
                  <a:pt x="5767" y="776"/>
                </a:lnTo>
                <a:cubicBezTo>
                  <a:pt x="4948" y="879"/>
                  <a:pt x="4543" y="844"/>
                  <a:pt x="4065" y="831"/>
                </a:cubicBezTo>
                <a:cubicBezTo>
                  <a:pt x="3587" y="818"/>
                  <a:pt x="2973" y="694"/>
                  <a:pt x="1984" y="674"/>
                </a:cubicBezTo>
                <a:cubicBezTo>
                  <a:pt x="995" y="654"/>
                  <a:pt x="28" y="969"/>
                  <a:pt x="14" y="995"/>
                </a:cubicBezTo>
                <a:cubicBezTo>
                  <a:pt x="0" y="1021"/>
                  <a:pt x="6" y="255"/>
                  <a:pt x="6" y="109"/>
                </a:cubicBezTo>
                <a:close/>
              </a:path>
            </a:pathLst>
          </a:custGeom>
          <a:solidFill>
            <a:schemeClr val="accent1">
              <a:alpha val="41000"/>
            </a:schemeClr>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 name="Freeform 17"/>
          <p:cNvSpPr>
            <a:spLocks/>
          </p:cNvSpPr>
          <p:nvPr userDrawn="1"/>
        </p:nvSpPr>
        <p:spPr bwMode="gray">
          <a:xfrm>
            <a:off x="-20638" y="533400"/>
            <a:ext cx="9161463" cy="1006475"/>
          </a:xfrm>
          <a:custGeom>
            <a:avLst/>
            <a:gdLst>
              <a:gd name="T0" fmla="*/ 20 w 5771"/>
              <a:gd name="T1" fmla="*/ 109 h 634"/>
              <a:gd name="T2" fmla="*/ 1442 w 5771"/>
              <a:gd name="T3" fmla="*/ 3 h 634"/>
              <a:gd name="T4" fmla="*/ 4150 w 5771"/>
              <a:gd name="T5" fmla="*/ 148 h 634"/>
              <a:gd name="T6" fmla="*/ 5771 w 5771"/>
              <a:gd name="T7" fmla="*/ 37 h 634"/>
              <a:gd name="T8" fmla="*/ 5771 w 5771"/>
              <a:gd name="T9" fmla="*/ 557 h 634"/>
              <a:gd name="T10" fmla="*/ 3942 w 5771"/>
              <a:gd name="T11" fmla="*/ 592 h 634"/>
              <a:gd name="T12" fmla="*/ 1839 w 5771"/>
              <a:gd name="T13" fmla="*/ 456 h 634"/>
              <a:gd name="T14" fmla="*/ 6 w 5771"/>
              <a:gd name="T15" fmla="*/ 620 h 634"/>
              <a:gd name="T16" fmla="*/ 20 w 5771"/>
              <a:gd name="T17" fmla="*/ 109 h 6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71" h="634">
                <a:moveTo>
                  <a:pt x="20" y="109"/>
                </a:moveTo>
                <a:cubicBezTo>
                  <a:pt x="26" y="109"/>
                  <a:pt x="645" y="0"/>
                  <a:pt x="1442" y="3"/>
                </a:cubicBezTo>
                <a:cubicBezTo>
                  <a:pt x="2239" y="6"/>
                  <a:pt x="3443" y="123"/>
                  <a:pt x="4150" y="148"/>
                </a:cubicBezTo>
                <a:cubicBezTo>
                  <a:pt x="4858" y="173"/>
                  <a:pt x="5633" y="63"/>
                  <a:pt x="5771" y="37"/>
                </a:cubicBezTo>
                <a:lnTo>
                  <a:pt x="5771" y="557"/>
                </a:lnTo>
                <a:cubicBezTo>
                  <a:pt x="4926" y="634"/>
                  <a:pt x="4422" y="612"/>
                  <a:pt x="3942" y="592"/>
                </a:cubicBezTo>
                <a:cubicBezTo>
                  <a:pt x="3463" y="572"/>
                  <a:pt x="2588" y="450"/>
                  <a:pt x="1839" y="456"/>
                </a:cubicBezTo>
                <a:cubicBezTo>
                  <a:pt x="1182" y="455"/>
                  <a:pt x="0" y="618"/>
                  <a:pt x="6" y="620"/>
                </a:cubicBezTo>
                <a:cubicBezTo>
                  <a:pt x="12" y="621"/>
                  <a:pt x="14" y="109"/>
                  <a:pt x="20" y="109"/>
                </a:cubicBezTo>
                <a:close/>
              </a:path>
            </a:pathLst>
          </a:cu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8" name="Group 18"/>
          <p:cNvGrpSpPr>
            <a:grpSpLocks/>
          </p:cNvGrpSpPr>
          <p:nvPr userDrawn="1"/>
        </p:nvGrpSpPr>
        <p:grpSpPr bwMode="auto">
          <a:xfrm>
            <a:off x="7740650" y="347663"/>
            <a:ext cx="387350" cy="366712"/>
            <a:chOff x="4752" y="1200"/>
            <a:chExt cx="288" cy="288"/>
          </a:xfrm>
        </p:grpSpPr>
        <p:sp>
          <p:nvSpPr>
            <p:cNvPr id="19" name="Oval 19"/>
            <p:cNvSpPr>
              <a:spLocks noChangeArrowheads="1"/>
            </p:cNvSpPr>
            <p:nvPr userDrawn="1"/>
          </p:nvSpPr>
          <p:spPr bwMode="gray">
            <a:xfrm>
              <a:off x="4752" y="1200"/>
              <a:ext cx="288" cy="288"/>
            </a:xfrm>
            <a:prstGeom prst="ellipse">
              <a:avLst/>
            </a:prstGeom>
            <a:gradFill rotWithShape="1">
              <a:gsLst>
                <a:gs pos="0">
                  <a:schemeClr val="tx2">
                    <a:gamma/>
                    <a:tint val="25490"/>
                    <a:invGamma/>
                  </a:schemeClr>
                </a:gs>
                <a:gs pos="100000">
                  <a:schemeClr val="tx2">
                    <a:alpha val="31000"/>
                  </a:schemeClr>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 name="Oval 20"/>
            <p:cNvSpPr>
              <a:spLocks noChangeArrowheads="1"/>
            </p:cNvSpPr>
            <p:nvPr userDrawn="1"/>
          </p:nvSpPr>
          <p:spPr bwMode="gray">
            <a:xfrm>
              <a:off x="4752" y="1200"/>
              <a:ext cx="192" cy="192"/>
            </a:xfrm>
            <a:prstGeom prst="ellipse">
              <a:avLst/>
            </a:prstGeom>
            <a:gradFill rotWithShape="1">
              <a:gsLst>
                <a:gs pos="0">
                  <a:schemeClr val="bg1"/>
                </a:gs>
                <a:gs pos="100000">
                  <a:schemeClr val="bg1">
                    <a:gamma/>
                    <a:tint val="34902"/>
                    <a:invGamma/>
                    <a:alpha val="0"/>
                  </a:schemeClr>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1" name="Group 21"/>
          <p:cNvGrpSpPr>
            <a:grpSpLocks/>
          </p:cNvGrpSpPr>
          <p:nvPr userDrawn="1"/>
        </p:nvGrpSpPr>
        <p:grpSpPr bwMode="auto">
          <a:xfrm>
            <a:off x="8153400" y="53975"/>
            <a:ext cx="609600" cy="592138"/>
            <a:chOff x="4992" y="816"/>
            <a:chExt cx="576" cy="576"/>
          </a:xfrm>
        </p:grpSpPr>
        <p:sp>
          <p:nvSpPr>
            <p:cNvPr id="22" name="Oval 22"/>
            <p:cNvSpPr>
              <a:spLocks noChangeArrowheads="1"/>
            </p:cNvSpPr>
            <p:nvPr userDrawn="1"/>
          </p:nvSpPr>
          <p:spPr bwMode="gray">
            <a:xfrm>
              <a:off x="4992" y="816"/>
              <a:ext cx="576" cy="576"/>
            </a:xfrm>
            <a:prstGeom prst="ellipse">
              <a:avLst/>
            </a:prstGeom>
            <a:solidFill>
              <a:schemeClr val="accent1">
                <a:alpha val="53000"/>
              </a:schemeClr>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Oval 23"/>
            <p:cNvSpPr>
              <a:spLocks noChangeArrowheads="1"/>
            </p:cNvSpPr>
            <p:nvPr userDrawn="1"/>
          </p:nvSpPr>
          <p:spPr bwMode="gray">
            <a:xfrm>
              <a:off x="4992" y="912"/>
              <a:ext cx="480" cy="384"/>
            </a:xfrm>
            <a:prstGeom prst="ellipse">
              <a:avLst/>
            </a:prstGeom>
            <a:gradFill rotWithShape="1">
              <a:gsLst>
                <a:gs pos="0">
                  <a:schemeClr val="bg1"/>
                </a:gs>
                <a:gs pos="100000">
                  <a:schemeClr val="bg1">
                    <a:gamma/>
                    <a:tint val="34902"/>
                    <a:invGamma/>
                    <a:alpha val="0"/>
                  </a:schemeClr>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4" name="Group 24"/>
          <p:cNvGrpSpPr>
            <a:grpSpLocks/>
          </p:cNvGrpSpPr>
          <p:nvPr userDrawn="1"/>
        </p:nvGrpSpPr>
        <p:grpSpPr bwMode="auto">
          <a:xfrm>
            <a:off x="171450" y="819150"/>
            <a:ext cx="720725" cy="762000"/>
            <a:chOff x="4992" y="816"/>
            <a:chExt cx="576" cy="576"/>
          </a:xfrm>
        </p:grpSpPr>
        <p:sp>
          <p:nvSpPr>
            <p:cNvPr id="25" name="Oval 25"/>
            <p:cNvSpPr>
              <a:spLocks noChangeArrowheads="1"/>
            </p:cNvSpPr>
            <p:nvPr userDrawn="1"/>
          </p:nvSpPr>
          <p:spPr bwMode="gray">
            <a:xfrm>
              <a:off x="4992" y="816"/>
              <a:ext cx="576" cy="576"/>
            </a:xfrm>
            <a:prstGeom prst="ellipse">
              <a:avLst/>
            </a:prstGeom>
            <a:solidFill>
              <a:schemeClr val="tx2">
                <a:alpha val="53000"/>
              </a:schemeClr>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Oval 26"/>
            <p:cNvSpPr>
              <a:spLocks noChangeArrowheads="1"/>
            </p:cNvSpPr>
            <p:nvPr userDrawn="1"/>
          </p:nvSpPr>
          <p:spPr bwMode="gray">
            <a:xfrm>
              <a:off x="4992" y="912"/>
              <a:ext cx="480" cy="384"/>
            </a:xfrm>
            <a:prstGeom prst="ellipse">
              <a:avLst/>
            </a:prstGeom>
            <a:gradFill rotWithShape="1">
              <a:gsLst>
                <a:gs pos="0">
                  <a:schemeClr val="bg1"/>
                </a:gs>
                <a:gs pos="100000">
                  <a:schemeClr val="bg1">
                    <a:gamma/>
                    <a:tint val="34902"/>
                    <a:invGamma/>
                    <a:alpha val="0"/>
                  </a:schemeClr>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 name="Content Placeholder 2"/>
          <p:cNvSpPr>
            <a:spLocks noGrp="1"/>
          </p:cNvSpPr>
          <p:nvPr>
            <p:ph idx="1"/>
          </p:nvPr>
        </p:nvSpPr>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dirty="0"/>
          </a:p>
        </p:txBody>
      </p:sp>
      <p:sp>
        <p:nvSpPr>
          <p:cNvPr id="13" name="日期占位符 12"/>
          <p:cNvSpPr>
            <a:spLocks noGrp="1"/>
          </p:cNvSpPr>
          <p:nvPr>
            <p:ph type="dt" sz="half" idx="10"/>
          </p:nvPr>
        </p:nvSpPr>
        <p:spPr/>
        <p:txBody>
          <a:bodyPr/>
          <a:lstStyle/>
          <a:p>
            <a:fld id="{26201486-5497-4331-98D7-82ADB148CFC4}" type="datetime1">
              <a:rPr lang="zh-CN" altLang="en-US" smtClean="0"/>
              <a:t>2018/9/25</a:t>
            </a:fld>
            <a:endParaRPr lang="zh-CN" altLang="en-US" dirty="0"/>
          </a:p>
        </p:txBody>
      </p:sp>
      <p:sp>
        <p:nvSpPr>
          <p:cNvPr id="14" name="页脚占位符 13"/>
          <p:cNvSpPr>
            <a:spLocks noGrp="1"/>
          </p:cNvSpPr>
          <p:nvPr>
            <p:ph type="ftr" sz="quarter" idx="11"/>
          </p:nvPr>
        </p:nvSpPr>
        <p:spPr/>
        <p:txBody>
          <a:bodyPr/>
          <a:lstStyle/>
          <a:p>
            <a:endParaRPr lang="zh-CN" altLang="en-US" dirty="0"/>
          </a:p>
        </p:txBody>
      </p:sp>
      <p:sp>
        <p:nvSpPr>
          <p:cNvPr id="15" name="灯片编号占位符 14"/>
          <p:cNvSpPr>
            <a:spLocks noGrp="1"/>
          </p:cNvSpPr>
          <p:nvPr>
            <p:ph type="sldNum" sz="quarter" idx="12"/>
          </p:nvPr>
        </p:nvSpPr>
        <p:spPr/>
        <p:txBody>
          <a:bodyPr/>
          <a:lstStyle/>
          <a:p>
            <a:fld id="{0503CE10-F9D3-4072-A615-6A95AA0B7B65}" type="slidenum">
              <a:rPr lang="zh-CN" altLang="en-US" smtClean="0"/>
              <a:t>‹#›</a:t>
            </a:fld>
            <a:endParaRPr lang="zh-CN" altLang="en-US" dirty="0"/>
          </a:p>
        </p:txBody>
      </p:sp>
      <p:sp>
        <p:nvSpPr>
          <p:cNvPr id="2" name="Title 1"/>
          <p:cNvSpPr>
            <a:spLocks noGrp="1"/>
          </p:cNvSpPr>
          <p:nvPr userDrawn="1">
            <p:ph type="title" hasCustomPrompt="1"/>
          </p:nvPr>
        </p:nvSpPr>
        <p:spPr>
          <a:xfrm>
            <a:off x="644524" y="304800"/>
            <a:ext cx="5813426" cy="995679"/>
          </a:xfrm>
          <a:noFill/>
          <a:ln>
            <a:noFill/>
          </a:ln>
        </p:spPr>
        <p:style>
          <a:lnRef idx="2">
            <a:schemeClr val="accent1">
              <a:shade val="50000"/>
            </a:schemeClr>
          </a:lnRef>
          <a:fillRef idx="1">
            <a:schemeClr val="accent1"/>
          </a:fillRef>
          <a:effectRef idx="0">
            <a:schemeClr val="accent1"/>
          </a:effectRef>
          <a:fontRef idx="none"/>
        </p:style>
        <p:txBody>
          <a:bodyPr>
            <a:noAutofit/>
          </a:bodyPr>
          <a:lstStyle>
            <a:lvl1pPr algn="l">
              <a:defRPr sz="3600" b="0" cap="none" spc="0" baseline="0">
                <a:ln w="0"/>
                <a:solidFill>
                  <a:schemeClr val="bg1"/>
                </a:solidFill>
                <a:effectLst>
                  <a:outerShdw blurRad="38100" dist="19050" dir="2700000" algn="tl" rotWithShape="0">
                    <a:schemeClr val="dk1">
                      <a:alpha val="40000"/>
                    </a:schemeClr>
                  </a:outerShdw>
                </a:effectLst>
              </a:defRPr>
            </a:lvl1pPr>
          </a:lstStyle>
          <a:p>
            <a:r>
              <a:rPr lang="en-US" altLang="zh-CN" dirty="0" smtClean="0"/>
              <a:t> </a:t>
            </a:r>
            <a:r>
              <a:rPr lang="zh-CN" altLang="en-US" dirty="0" smtClean="0"/>
              <a:t>单击此处编辑母版标题样式</a:t>
            </a:r>
            <a:endParaRPr lang="en-US" dirty="0"/>
          </a:p>
        </p:txBody>
      </p:sp>
    </p:spTree>
    <p:extLst>
      <p:ext uri="{BB962C8B-B14F-4D97-AF65-F5344CB8AC3E}">
        <p14:creationId xmlns:p14="http://schemas.microsoft.com/office/powerpoint/2010/main" val="52810278"/>
      </p:ext>
    </p:extLst>
  </p:cSld>
  <p:clrMapOvr>
    <a:masterClrMapping/>
  </p:clrMapOvr>
  <p:transition spd="slow">
    <p:fade/>
  </p:transition>
  <p:timing>
    <p:tnLst>
      <p:par>
        <p:cTn id="1" dur="indefinite" restart="never" nodeType="tmRoot"/>
      </p:par>
    </p:tnLst>
  </p:timing>
  <p:extLst mod="1">
    <p:ext uri="{DCECCB84-F9BA-43D5-87BE-67443E8EF086}">
      <p15:sldGuideLst xmlns:p15="http://schemas.microsoft.com/office/powerpoint/2012/main">
        <p15:guide id="1" orient="horz" pos="2160">
          <p15:clr>
            <a:srgbClr val="FBAE40"/>
          </p15:clr>
        </p15:guide>
        <p15:guide id="2" pos="288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D30A59A3-D0D5-4685-9DF3-9FBE51A2A8D7}" type="datetime1">
              <a:rPr lang="zh-CN" altLang="en-US" smtClean="0"/>
              <a:t>2018/9/25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503CE10-F9D3-4072-A615-6A95AA0B7B65}" type="slidenum">
              <a:rPr lang="zh-CN" altLang="en-US" smtClean="0"/>
              <a:t>‹#›</a:t>
            </a:fld>
            <a:endParaRPr lang="zh-CN" altLang="en-US"/>
          </a:p>
        </p:txBody>
      </p:sp>
    </p:spTree>
    <p:extLst>
      <p:ext uri="{BB962C8B-B14F-4D97-AF65-F5344CB8AC3E}">
        <p14:creationId xmlns:p14="http://schemas.microsoft.com/office/powerpoint/2010/main" val="1170099330"/>
      </p:ext>
    </p:extLst>
  </p:cSld>
  <p:clrMapOvr>
    <a:masterClrMapping/>
  </p:clrMapOvr>
  <p:transition spd="slow">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90ADCF37-95A8-4487-A04A-0E8708DEF2D1}" type="datetime1">
              <a:rPr lang="zh-CN" altLang="en-US" smtClean="0"/>
              <a:t>2018/9/25</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0503CE10-F9D3-4072-A615-6A95AA0B7B65}" type="slidenum">
              <a:rPr lang="zh-CN" altLang="en-US" smtClean="0"/>
              <a:t>‹#›</a:t>
            </a:fld>
            <a:endParaRPr lang="zh-CN" altLang="en-US"/>
          </a:p>
        </p:txBody>
      </p:sp>
    </p:spTree>
    <p:extLst>
      <p:ext uri="{BB962C8B-B14F-4D97-AF65-F5344CB8AC3E}">
        <p14:creationId xmlns:p14="http://schemas.microsoft.com/office/powerpoint/2010/main" val="327457766"/>
      </p:ext>
    </p:extLst>
  </p:cSld>
  <p:clrMapOvr>
    <a:masterClrMapping/>
  </p:clrMapOvr>
  <p:transition spd="slow">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Content Placeholder 3"/>
          <p:cNvSpPr>
            <a:spLocks noGrp="1"/>
          </p:cNvSpPr>
          <p:nvPr>
            <p:ph sz="half" idx="2"/>
          </p:nvPr>
        </p:nvSpPr>
        <p:spPr>
          <a:xfrm>
            <a:off x="629842" y="2505075"/>
            <a:ext cx="3868340"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Content Placeholder 5"/>
          <p:cNvSpPr>
            <a:spLocks noGrp="1"/>
          </p:cNvSpPr>
          <p:nvPr>
            <p:ph sz="quarter" idx="4"/>
          </p:nvPr>
        </p:nvSpPr>
        <p:spPr>
          <a:xfrm>
            <a:off x="4629150" y="2505075"/>
            <a:ext cx="3887391"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74B8A8D6-DE92-4700-AEC4-F76587B574CA}" type="datetime1">
              <a:rPr lang="zh-CN" altLang="en-US" smtClean="0"/>
              <a:t>2018/9/25</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0503CE10-F9D3-4072-A615-6A95AA0B7B65}" type="slidenum">
              <a:rPr lang="zh-CN" altLang="en-US" smtClean="0"/>
              <a:t>‹#›</a:t>
            </a:fld>
            <a:endParaRPr lang="zh-CN" altLang="en-US"/>
          </a:p>
        </p:txBody>
      </p:sp>
    </p:spTree>
    <p:extLst>
      <p:ext uri="{BB962C8B-B14F-4D97-AF65-F5344CB8AC3E}">
        <p14:creationId xmlns:p14="http://schemas.microsoft.com/office/powerpoint/2010/main" val="1801566676"/>
      </p:ext>
    </p:extLst>
  </p:cSld>
  <p:clrMapOvr>
    <a:masterClrMapping/>
  </p:clrMapOvr>
  <p:transition spd="slow">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fld id="{EE5772AF-D736-466B-83B6-796858980C36}" type="datetime1">
              <a:rPr lang="zh-CN" altLang="en-US" smtClean="0"/>
              <a:t>2018/9/25</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0503CE10-F9D3-4072-A615-6A95AA0B7B65}" type="slidenum">
              <a:rPr lang="zh-CN" altLang="en-US" smtClean="0"/>
              <a:t>‹#›</a:t>
            </a:fld>
            <a:endParaRPr lang="zh-CN" altLang="en-US"/>
          </a:p>
        </p:txBody>
      </p:sp>
    </p:spTree>
    <p:extLst>
      <p:ext uri="{BB962C8B-B14F-4D97-AF65-F5344CB8AC3E}">
        <p14:creationId xmlns:p14="http://schemas.microsoft.com/office/powerpoint/2010/main" val="1052431036"/>
      </p:ext>
    </p:extLst>
  </p:cSld>
  <p:clrMapOvr>
    <a:masterClrMapping/>
  </p:clrMapOvr>
  <p:transition spd="slow">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1_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647507170"/>
      </p:ext>
    </p:extLst>
  </p:cSld>
  <p:clrMapOvr>
    <a:masterClrMapping/>
  </p:clrMapOvr>
  <p:transition spd="slow">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smtClean="0"/>
              <a:t>单击此处编辑母版标题样式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C3C2881E-3D2B-4151-ADBD-1A4FE6251212}" type="datetime1">
              <a:rPr lang="zh-CN" altLang="en-US" smtClean="0"/>
              <a:t>2018/9/25</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0503CE10-F9D3-4072-A615-6A95AA0B7B65}" type="slidenum">
              <a:rPr lang="zh-CN" altLang="en-US" smtClean="0"/>
              <a:t>‹#›</a:t>
            </a:fld>
            <a:endParaRPr lang="zh-CN" altLang="en-US"/>
          </a:p>
        </p:txBody>
      </p:sp>
    </p:spTree>
    <p:extLst>
      <p:ext uri="{BB962C8B-B14F-4D97-AF65-F5344CB8AC3E}">
        <p14:creationId xmlns:p14="http://schemas.microsoft.com/office/powerpoint/2010/main" val="124521917"/>
      </p:ext>
    </p:extLst>
  </p:cSld>
  <p:clrMapOvr>
    <a:masterClrMapping/>
  </p:clrMapOvr>
  <p:transition spd="slow">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4BB95D9B-88AD-4636-9BE4-EC5AF2F17845}" type="datetime1">
              <a:rPr lang="zh-CN" altLang="en-US" smtClean="0"/>
              <a:t>2018/9/25</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0503CE10-F9D3-4072-A615-6A95AA0B7B65}" type="slidenum">
              <a:rPr lang="zh-CN" altLang="en-US" smtClean="0"/>
              <a:t>‹#›</a:t>
            </a:fld>
            <a:endParaRPr lang="zh-CN" altLang="en-US"/>
          </a:p>
        </p:txBody>
      </p:sp>
    </p:spTree>
    <p:extLst>
      <p:ext uri="{BB962C8B-B14F-4D97-AF65-F5344CB8AC3E}">
        <p14:creationId xmlns:p14="http://schemas.microsoft.com/office/powerpoint/2010/main" val="3873117701"/>
      </p:ext>
    </p:extLst>
  </p:cSld>
  <p:clrMapOvr>
    <a:masterClrMapping/>
  </p:clrMapOvr>
  <p:transition spd="slow">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dirty="0" smtClean="0"/>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6201486-5497-4331-98D7-82ADB148CFC4}" type="datetime1">
              <a:rPr lang="zh-CN" altLang="en-US" smtClean="0"/>
              <a:t>2018/9/25</a:t>
            </a:fld>
            <a:endParaRPr lang="zh-CN" altLang="en-US" dirty="0"/>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dirty="0"/>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503CE10-F9D3-4072-A615-6A95AA0B7B65}" type="slidenum">
              <a:rPr lang="zh-CN" altLang="en-US" smtClean="0"/>
              <a:t>‹#›</a:t>
            </a:fld>
            <a:endParaRPr lang="zh-CN" altLang="en-US" dirty="0"/>
          </a:p>
        </p:txBody>
      </p:sp>
    </p:spTree>
    <p:extLst>
      <p:ext uri="{BB962C8B-B14F-4D97-AF65-F5344CB8AC3E}">
        <p14:creationId xmlns:p14="http://schemas.microsoft.com/office/powerpoint/2010/main" val="3255896401"/>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702" r:id="rId7"/>
    <p:sldLayoutId id="2147483698" r:id="rId8"/>
    <p:sldLayoutId id="2147483699" r:id="rId9"/>
    <p:sldLayoutId id="2147483700" r:id="rId10"/>
    <p:sldLayoutId id="2147483701" r:id="rId11"/>
    <p:sldLayoutId id="2147483703" r:id="rId12"/>
  </p:sldLayoutIdLst>
  <p:transition spd="slow">
    <p:fade/>
  </p:transition>
  <p:timing>
    <p:tnLst>
      <p:par>
        <p:cTn id="1" dur="indefinite" restart="never" nodeType="tmRoot"/>
      </p:par>
    </p:tnLst>
  </p:timing>
  <p:hf hdr="0" ftr="0" dt="0"/>
  <p:txStyles>
    <p:titleStyle>
      <a:lvl1pPr algn="l" defTabSz="914400" rtl="0" eaLnBrk="1" latinLnBrk="0" hangingPunct="1">
        <a:lnSpc>
          <a:spcPct val="90000"/>
        </a:lnSpc>
        <a:spcBef>
          <a:spcPct val="0"/>
        </a:spcBef>
        <a:buNone/>
        <a:defRPr sz="4400" kern="1200">
          <a:solidFill>
            <a:schemeClr val="tx1"/>
          </a:solidFill>
          <a:latin typeface="微软雅黑" panose="020B0503020204020204" pitchFamily="34" charset="-122"/>
          <a:ea typeface="微软雅黑" panose="020B0503020204020204" pitchFamily="34"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wm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png"/><Relationship Id="rId3" Type="http://schemas.openxmlformats.org/officeDocument/2006/relationships/image" Target="../media/image13.jpeg"/><Relationship Id="rId7" Type="http://schemas.openxmlformats.org/officeDocument/2006/relationships/image" Target="../media/image17.jpeg"/><Relationship Id="rId12" Type="http://schemas.openxmlformats.org/officeDocument/2006/relationships/image" Target="../media/image22.jpeg"/><Relationship Id="rId17" Type="http://schemas.openxmlformats.org/officeDocument/2006/relationships/image" Target="../media/image27.jpeg"/><Relationship Id="rId2" Type="http://schemas.openxmlformats.org/officeDocument/2006/relationships/notesSlide" Target="../notesSlides/notesSlide10.xml"/><Relationship Id="rId16" Type="http://schemas.openxmlformats.org/officeDocument/2006/relationships/image" Target="../media/image26.jpeg"/><Relationship Id="rId1" Type="http://schemas.openxmlformats.org/officeDocument/2006/relationships/slideLayout" Target="../slideLayouts/slideLayout2.xml"/><Relationship Id="rId6" Type="http://schemas.openxmlformats.org/officeDocument/2006/relationships/image" Target="../media/image16.jpeg"/><Relationship Id="rId11" Type="http://schemas.openxmlformats.org/officeDocument/2006/relationships/image" Target="../media/image21.jpeg"/><Relationship Id="rId5" Type="http://schemas.openxmlformats.org/officeDocument/2006/relationships/image" Target="../media/image15.jpeg"/><Relationship Id="rId15" Type="http://schemas.openxmlformats.org/officeDocument/2006/relationships/image" Target="../media/image25.jpeg"/><Relationship Id="rId10" Type="http://schemas.openxmlformats.org/officeDocument/2006/relationships/image" Target="../media/image20.jpeg"/><Relationship Id="rId4" Type="http://schemas.openxmlformats.org/officeDocument/2006/relationships/image" Target="../media/image14.jpeg"/><Relationship Id="rId9" Type="http://schemas.openxmlformats.org/officeDocument/2006/relationships/image" Target="../media/image19.jpeg"/><Relationship Id="rId14" Type="http://schemas.openxmlformats.org/officeDocument/2006/relationships/image" Target="../media/image24.emf"/></Relationships>
</file>

<file path=ppt/slides/_rels/slide12.xml.rels><?xml version="1.0" encoding="UTF-8" standalone="yes"?>
<Relationships xmlns="http://schemas.openxmlformats.org/package/2006/relationships"><Relationship Id="rId3" Type="http://schemas.openxmlformats.org/officeDocument/2006/relationships/image" Target="../media/image28.wmf"/><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9.wmf"/></Relationships>
</file>

<file path=ppt/slides/_rels/slide13.xml.rels><?xml version="1.0" encoding="UTF-8" standalone="yes"?>
<Relationships xmlns="http://schemas.openxmlformats.org/package/2006/relationships"><Relationship Id="rId3" Type="http://schemas.openxmlformats.org/officeDocument/2006/relationships/image" Target="../media/image30.wm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1.wm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41.wmf"/><Relationship Id="rId18" Type="http://schemas.openxmlformats.org/officeDocument/2006/relationships/image" Target="../media/image46.wmf"/><Relationship Id="rId3" Type="http://schemas.openxmlformats.org/officeDocument/2006/relationships/notesSlide" Target="../notesSlides/notesSlide15.xml"/><Relationship Id="rId21" Type="http://schemas.openxmlformats.org/officeDocument/2006/relationships/image" Target="../media/image49.wmf"/><Relationship Id="rId7" Type="http://schemas.openxmlformats.org/officeDocument/2006/relationships/image" Target="../media/image35.png"/><Relationship Id="rId12" Type="http://schemas.openxmlformats.org/officeDocument/2006/relationships/image" Target="../media/image40.wmf"/><Relationship Id="rId17" Type="http://schemas.openxmlformats.org/officeDocument/2006/relationships/image" Target="../media/image45.wmf"/><Relationship Id="rId2" Type="http://schemas.openxmlformats.org/officeDocument/2006/relationships/slideLayout" Target="../slideLayouts/slideLayout2.xml"/><Relationship Id="rId16" Type="http://schemas.openxmlformats.org/officeDocument/2006/relationships/image" Target="../media/image44.png"/><Relationship Id="rId20" Type="http://schemas.openxmlformats.org/officeDocument/2006/relationships/image" Target="../media/image48.wmf"/><Relationship Id="rId1" Type="http://schemas.openxmlformats.org/officeDocument/2006/relationships/tags" Target="../tags/tag1.xml"/><Relationship Id="rId6" Type="http://schemas.openxmlformats.org/officeDocument/2006/relationships/image" Target="../media/image34.gif"/><Relationship Id="rId11" Type="http://schemas.openxmlformats.org/officeDocument/2006/relationships/image" Target="../media/image39.png"/><Relationship Id="rId5" Type="http://schemas.openxmlformats.org/officeDocument/2006/relationships/image" Target="../media/image33.png"/><Relationship Id="rId15" Type="http://schemas.openxmlformats.org/officeDocument/2006/relationships/image" Target="../media/image43.png"/><Relationship Id="rId10" Type="http://schemas.openxmlformats.org/officeDocument/2006/relationships/image" Target="../media/image38.wmf"/><Relationship Id="rId19" Type="http://schemas.openxmlformats.org/officeDocument/2006/relationships/image" Target="../media/image47.wmf"/><Relationship Id="rId4" Type="http://schemas.openxmlformats.org/officeDocument/2006/relationships/image" Target="../media/image32.png"/><Relationship Id="rId9" Type="http://schemas.openxmlformats.org/officeDocument/2006/relationships/image" Target="../media/image37.png"/><Relationship Id="rId14" Type="http://schemas.openxmlformats.org/officeDocument/2006/relationships/image" Target="../media/image42.wm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50.em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1.jpeg"/><Relationship Id="rId1" Type="http://schemas.openxmlformats.org/officeDocument/2006/relationships/slideLayout" Target="../slideLayouts/slideLayout2.xml"/><Relationship Id="rId5" Type="http://schemas.openxmlformats.org/officeDocument/2006/relationships/image" Target="../media/image54.jpeg"/><Relationship Id="rId4" Type="http://schemas.openxmlformats.org/officeDocument/2006/relationships/image" Target="../media/image53.jpg"/></Relationships>
</file>

<file path=ppt/slides/_rels/slide22.xml.rels><?xml version="1.0" encoding="UTF-8" standalone="yes"?>
<Relationships xmlns="http://schemas.openxmlformats.org/package/2006/relationships"><Relationship Id="rId8" Type="http://schemas.openxmlformats.org/officeDocument/2006/relationships/image" Target="../media/image59.jpeg"/><Relationship Id="rId3" Type="http://schemas.openxmlformats.org/officeDocument/2006/relationships/notesSlide" Target="../notesSlides/notesSlide16.xml"/><Relationship Id="rId7" Type="http://schemas.openxmlformats.org/officeDocument/2006/relationships/image" Target="../media/image58.jpeg"/><Relationship Id="rId2" Type="http://schemas.openxmlformats.org/officeDocument/2006/relationships/slideLayout" Target="../slideLayouts/slideLayout2.xml"/><Relationship Id="rId1" Type="http://schemas.openxmlformats.org/officeDocument/2006/relationships/tags" Target="../tags/tag2.xml"/><Relationship Id="rId6" Type="http://schemas.openxmlformats.org/officeDocument/2006/relationships/image" Target="../media/image57.jpeg"/><Relationship Id="rId5" Type="http://schemas.openxmlformats.org/officeDocument/2006/relationships/image" Target="../media/image56.png"/><Relationship Id="rId10" Type="http://schemas.openxmlformats.org/officeDocument/2006/relationships/image" Target="../media/image61.jpeg"/><Relationship Id="rId4" Type="http://schemas.openxmlformats.org/officeDocument/2006/relationships/image" Target="../media/image55.jpeg"/><Relationship Id="rId9" Type="http://schemas.openxmlformats.org/officeDocument/2006/relationships/image" Target="../media/image60.jpeg"/></Relationships>
</file>

<file path=ppt/slides/_rels/slide23.xml.rels><?xml version="1.0" encoding="UTF-8" standalone="yes"?>
<Relationships xmlns="http://schemas.openxmlformats.org/package/2006/relationships"><Relationship Id="rId8" Type="http://schemas.openxmlformats.org/officeDocument/2006/relationships/image" Target="../media/image66.jpeg"/><Relationship Id="rId13" Type="http://schemas.openxmlformats.org/officeDocument/2006/relationships/image" Target="../media/image69.jpeg"/><Relationship Id="rId18" Type="http://schemas.openxmlformats.org/officeDocument/2006/relationships/image" Target="../media/image74.jpeg"/><Relationship Id="rId3" Type="http://schemas.openxmlformats.org/officeDocument/2006/relationships/slideLayout" Target="../slideLayouts/slideLayout2.xml"/><Relationship Id="rId21" Type="http://schemas.openxmlformats.org/officeDocument/2006/relationships/image" Target="../media/image77.jpeg"/><Relationship Id="rId7" Type="http://schemas.openxmlformats.org/officeDocument/2006/relationships/image" Target="../media/image65.jpeg"/><Relationship Id="rId12" Type="http://schemas.openxmlformats.org/officeDocument/2006/relationships/image" Target="../media/image62.png"/><Relationship Id="rId17" Type="http://schemas.openxmlformats.org/officeDocument/2006/relationships/image" Target="../media/image73.jpeg"/><Relationship Id="rId2" Type="http://schemas.openxmlformats.org/officeDocument/2006/relationships/tags" Target="../tags/tag3.xml"/><Relationship Id="rId16" Type="http://schemas.openxmlformats.org/officeDocument/2006/relationships/image" Target="../media/image72.jpeg"/><Relationship Id="rId20" Type="http://schemas.openxmlformats.org/officeDocument/2006/relationships/image" Target="../media/image76.jpeg"/><Relationship Id="rId1" Type="http://schemas.openxmlformats.org/officeDocument/2006/relationships/vmlDrawing" Target="../drawings/vmlDrawing3.vml"/><Relationship Id="rId6" Type="http://schemas.openxmlformats.org/officeDocument/2006/relationships/image" Target="../media/image64.jpeg"/><Relationship Id="rId11" Type="http://schemas.openxmlformats.org/officeDocument/2006/relationships/oleObject" Target="../embeddings/oleObject3.bin"/><Relationship Id="rId24" Type="http://schemas.openxmlformats.org/officeDocument/2006/relationships/image" Target="../media/image80.jpeg"/><Relationship Id="rId5" Type="http://schemas.openxmlformats.org/officeDocument/2006/relationships/image" Target="../media/image63.png"/><Relationship Id="rId15" Type="http://schemas.openxmlformats.org/officeDocument/2006/relationships/image" Target="../media/image71.png"/><Relationship Id="rId23" Type="http://schemas.openxmlformats.org/officeDocument/2006/relationships/image" Target="../media/image79.jpeg"/><Relationship Id="rId10" Type="http://schemas.openxmlformats.org/officeDocument/2006/relationships/image" Target="../media/image68.jpeg"/><Relationship Id="rId19" Type="http://schemas.openxmlformats.org/officeDocument/2006/relationships/image" Target="../media/image75.jpeg"/><Relationship Id="rId4" Type="http://schemas.openxmlformats.org/officeDocument/2006/relationships/notesSlide" Target="../notesSlides/notesSlide17.xml"/><Relationship Id="rId9" Type="http://schemas.openxmlformats.org/officeDocument/2006/relationships/image" Target="../media/image67.jpeg"/><Relationship Id="rId14" Type="http://schemas.openxmlformats.org/officeDocument/2006/relationships/image" Target="../media/image70.png"/><Relationship Id="rId22" Type="http://schemas.openxmlformats.org/officeDocument/2006/relationships/image" Target="../media/image78.jpeg"/></Relationships>
</file>

<file path=ppt/slides/_rels/slide24.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image" Target="../media/image84.jpeg"/><Relationship Id="rId7" Type="http://schemas.openxmlformats.org/officeDocument/2006/relationships/image" Target="../media/image88.jpe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87.jpeg"/><Relationship Id="rId5" Type="http://schemas.openxmlformats.org/officeDocument/2006/relationships/image" Target="../media/image86.jpeg"/><Relationship Id="rId4" Type="http://schemas.openxmlformats.org/officeDocument/2006/relationships/image" Target="../media/image85.jpeg"/></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92.png"/><Relationship Id="rId4" Type="http://schemas.openxmlformats.org/officeDocument/2006/relationships/image" Target="../media/image91.jpe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vmlDrawing" Target="../drawings/vmlDrawing4.vml"/><Relationship Id="rId5" Type="http://schemas.openxmlformats.org/officeDocument/2006/relationships/image" Target="../media/image93.emf"/><Relationship Id="rId4" Type="http://schemas.openxmlformats.org/officeDocument/2006/relationships/oleObject" Target="../embeddings/oleObject4.bin"/></Relationships>
</file>

<file path=ppt/slides/_rels/slide33.xml.rels><?xml version="1.0" encoding="UTF-8" standalone="yes"?>
<Relationships xmlns="http://schemas.openxmlformats.org/package/2006/relationships"><Relationship Id="rId8" Type="http://schemas.openxmlformats.org/officeDocument/2006/relationships/image" Target="../media/image99.png"/><Relationship Id="rId13" Type="http://schemas.openxmlformats.org/officeDocument/2006/relationships/image" Target="../media/image104.png"/><Relationship Id="rId3" Type="http://schemas.openxmlformats.org/officeDocument/2006/relationships/image" Target="../media/image94.jpeg"/><Relationship Id="rId7" Type="http://schemas.openxmlformats.org/officeDocument/2006/relationships/image" Target="../media/image98.png"/><Relationship Id="rId12" Type="http://schemas.openxmlformats.org/officeDocument/2006/relationships/image" Target="../media/image103.jpeg"/><Relationship Id="rId2" Type="http://schemas.openxmlformats.org/officeDocument/2006/relationships/notesSlide" Target="../notesSlides/notesSlide25.xml"/><Relationship Id="rId16" Type="http://schemas.openxmlformats.org/officeDocument/2006/relationships/image" Target="../media/image107.jpeg"/><Relationship Id="rId1" Type="http://schemas.openxmlformats.org/officeDocument/2006/relationships/slideLayout" Target="../slideLayouts/slideLayout2.xml"/><Relationship Id="rId6" Type="http://schemas.openxmlformats.org/officeDocument/2006/relationships/image" Target="../media/image97.png"/><Relationship Id="rId11" Type="http://schemas.openxmlformats.org/officeDocument/2006/relationships/image" Target="../media/image102.jpeg"/><Relationship Id="rId5" Type="http://schemas.openxmlformats.org/officeDocument/2006/relationships/image" Target="../media/image96.png"/><Relationship Id="rId15" Type="http://schemas.openxmlformats.org/officeDocument/2006/relationships/image" Target="../media/image106.jpeg"/><Relationship Id="rId10" Type="http://schemas.openxmlformats.org/officeDocument/2006/relationships/image" Target="../media/image101.png"/><Relationship Id="rId4" Type="http://schemas.openxmlformats.org/officeDocument/2006/relationships/image" Target="../media/image95.png"/><Relationship Id="rId9" Type="http://schemas.openxmlformats.org/officeDocument/2006/relationships/image" Target="../media/image100.png"/><Relationship Id="rId14" Type="http://schemas.openxmlformats.org/officeDocument/2006/relationships/image" Target="../media/image105.jpeg"/></Relationships>
</file>

<file path=ppt/slides/_rels/slide34.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109.png"/></Relationships>
</file>

<file path=ppt/slides/_rels/slide35.xml.rels><?xml version="1.0" encoding="UTF-8" standalone="yes"?>
<Relationships xmlns="http://schemas.openxmlformats.org/package/2006/relationships"><Relationship Id="rId3" Type="http://schemas.openxmlformats.org/officeDocument/2006/relationships/image" Target="../media/image9.wmf"/><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36.xml.rels><?xml version="1.0" encoding="UTF-8" standalone="yes"?>
<Relationships xmlns="http://schemas.openxmlformats.org/package/2006/relationships"><Relationship Id="rId8" Type="http://schemas.openxmlformats.org/officeDocument/2006/relationships/image" Target="../media/image111.wmf"/><Relationship Id="rId3" Type="http://schemas.openxmlformats.org/officeDocument/2006/relationships/notesSlide" Target="../notesSlides/notesSlide28.xml"/><Relationship Id="rId7" Type="http://schemas.openxmlformats.org/officeDocument/2006/relationships/oleObject" Target="../embeddings/oleObject6.bin"/><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image" Target="../media/image110.wmf"/><Relationship Id="rId5" Type="http://schemas.openxmlformats.org/officeDocument/2006/relationships/oleObject" Target="../embeddings/oleObject5.bin"/><Relationship Id="rId10" Type="http://schemas.openxmlformats.org/officeDocument/2006/relationships/image" Target="../media/image112.wmf"/><Relationship Id="rId4" Type="http://schemas.openxmlformats.org/officeDocument/2006/relationships/image" Target="../media/image113.wmf"/><Relationship Id="rId9" Type="http://schemas.openxmlformats.org/officeDocument/2006/relationships/oleObject" Target="../embeddings/oleObject7.bin"/></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15.jpeg"/><Relationship Id="rId2" Type="http://schemas.openxmlformats.org/officeDocument/2006/relationships/image" Target="../media/image114.jpeg"/><Relationship Id="rId1" Type="http://schemas.openxmlformats.org/officeDocument/2006/relationships/slideLayout" Target="../slideLayouts/slideLayout2.xml"/><Relationship Id="rId4" Type="http://schemas.openxmlformats.org/officeDocument/2006/relationships/image" Target="../media/image116.jpeg"/></Relationships>
</file>

<file path=ppt/slides/_rels/slide39.xml.rels><?xml version="1.0" encoding="UTF-8" standalone="yes"?>
<Relationships xmlns="http://schemas.openxmlformats.org/package/2006/relationships"><Relationship Id="rId3" Type="http://schemas.openxmlformats.org/officeDocument/2006/relationships/image" Target="../media/image117.jpeg"/><Relationship Id="rId7" Type="http://schemas.openxmlformats.org/officeDocument/2006/relationships/image" Target="../media/image121.gif"/><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120.jpeg"/><Relationship Id="rId5" Type="http://schemas.openxmlformats.org/officeDocument/2006/relationships/image" Target="../media/image119.gif"/><Relationship Id="rId4" Type="http://schemas.openxmlformats.org/officeDocument/2006/relationships/image" Target="../media/image118.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22.emf"/><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129.jpe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130.jpeg"/></Relationships>
</file>

<file path=ppt/slides/_rels/slide65.xml.rels><?xml version="1.0" encoding="UTF-8" standalone="yes"?>
<Relationships xmlns="http://schemas.openxmlformats.org/package/2006/relationships"><Relationship Id="rId3" Type="http://schemas.openxmlformats.org/officeDocument/2006/relationships/image" Target="../media/image131.gif"/><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132.jpeg"/></Relationships>
</file>

<file path=ppt/slides/_rels/slide66.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135.jpeg"/><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138.jpeg"/><Relationship Id="rId5" Type="http://schemas.openxmlformats.org/officeDocument/2006/relationships/image" Target="../media/image137.jpeg"/><Relationship Id="rId4" Type="http://schemas.openxmlformats.org/officeDocument/2006/relationships/image" Target="../media/image136.jpeg"/></Relationships>
</file>

<file path=ppt/slides/_rels/slide68.xml.rels><?xml version="1.0" encoding="UTF-8" standalone="yes"?>
<Relationships xmlns="http://schemas.openxmlformats.org/package/2006/relationships"><Relationship Id="rId3" Type="http://schemas.openxmlformats.org/officeDocument/2006/relationships/image" Target="../media/image139.jpg"/><Relationship Id="rId7" Type="http://schemas.openxmlformats.org/officeDocument/2006/relationships/image" Target="../media/image143.jpeg"/><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image" Target="../media/image142.jpg"/><Relationship Id="rId5" Type="http://schemas.openxmlformats.org/officeDocument/2006/relationships/image" Target="../media/image141.jpg"/><Relationship Id="rId4" Type="http://schemas.openxmlformats.org/officeDocument/2006/relationships/image" Target="../media/image140.jpg"/></Relationships>
</file>

<file path=ppt/slides/_rels/slide69.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147.jpeg"/><Relationship Id="rId2" Type="http://schemas.openxmlformats.org/officeDocument/2006/relationships/image" Target="../media/image146.jpe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wmf"/><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35313" y="3910042"/>
            <a:ext cx="6749143" cy="1155444"/>
          </a:xfrm>
        </p:spPr>
        <p:txBody>
          <a:bodyPr/>
          <a:lstStyle/>
          <a:p>
            <a:pPr algn="ctr"/>
            <a:r>
              <a:rPr lang="zh-CN" altLang="en-US" sz="5400" b="1" dirty="0" smtClean="0">
                <a:solidFill>
                  <a:schemeClr val="accent2">
                    <a:lumMod val="75000"/>
                  </a:schemeClr>
                </a:solidFill>
              </a:rPr>
              <a:t>第</a:t>
            </a:r>
            <a:r>
              <a:rPr lang="en-US" altLang="zh-CN" sz="5400" b="1" dirty="0" smtClean="0">
                <a:solidFill>
                  <a:schemeClr val="accent2">
                    <a:lumMod val="75000"/>
                  </a:schemeClr>
                </a:solidFill>
              </a:rPr>
              <a:t>1</a:t>
            </a:r>
            <a:r>
              <a:rPr lang="zh-CN" altLang="en-US" sz="5400" b="1" dirty="0" smtClean="0">
                <a:solidFill>
                  <a:schemeClr val="accent2">
                    <a:lumMod val="75000"/>
                  </a:schemeClr>
                </a:solidFill>
              </a:rPr>
              <a:t>章 物联网概述</a:t>
            </a:r>
            <a:endParaRPr lang="zh-CN" altLang="en-US" sz="5400" b="1" dirty="0">
              <a:solidFill>
                <a:schemeClr val="accent2">
                  <a:lumMod val="75000"/>
                </a:schemeClr>
              </a:solidFill>
            </a:endParaRPr>
          </a:p>
        </p:txBody>
      </p:sp>
    </p:spTree>
    <p:extLst>
      <p:ext uri="{BB962C8B-B14F-4D97-AF65-F5344CB8AC3E}">
        <p14:creationId xmlns:p14="http://schemas.microsoft.com/office/powerpoint/2010/main" val="3545240656"/>
      </p:ext>
    </p:extLst>
  </p:cSld>
  <p:clrMapOvr>
    <a:masterClrMapping/>
  </p:clrMapOvr>
  <p:transition spd="slow">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标题 1">
            <a:extLst/>
          </p:cNvPr>
          <p:cNvSpPr txBox="1">
            <a:spLocks/>
          </p:cNvSpPr>
          <p:nvPr/>
        </p:nvSpPr>
        <p:spPr bwMode="auto">
          <a:xfrm>
            <a:off x="821530" y="671513"/>
            <a:ext cx="6036469" cy="614362"/>
          </a:xfrm>
          <a:prstGeom prst="rect">
            <a:avLst/>
          </a:prstGeom>
          <a:noFill/>
          <a:ln>
            <a:noFill/>
          </a:ln>
          <a:effectLst>
            <a:glow rad="63500">
              <a:schemeClr val="accent5">
                <a:satMod val="175000"/>
                <a:alpha val="40000"/>
              </a:schemeClr>
            </a:glow>
            <a:outerShdw blurRad="50800" dist="38100" dir="2700000" algn="tl" rotWithShape="0">
              <a:prstClr val="black">
                <a:alpha val="40000"/>
              </a:prstClr>
            </a:outerShdw>
            <a:reflection blurRad="6350" stA="52000" endA="300" endPos="35000" dir="5400000" sy="-100000" algn="bl" rotWithShape="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ctr" anchorCtr="0" compatLnSpc="1">
            <a:prstTxWarp prst="textNoShape">
              <a:avLst/>
            </a:prstTxWarp>
          </a:bodyPr>
          <a:lstStyle>
            <a:lvl1pPr algn="l" rtl="0" eaLnBrk="0" fontAlgn="base" hangingPunct="0">
              <a:lnSpc>
                <a:spcPct val="90000"/>
              </a:lnSpc>
              <a:spcBef>
                <a:spcPct val="0"/>
              </a:spcBef>
              <a:spcAft>
                <a:spcPct val="0"/>
              </a:spcAft>
              <a:defRPr sz="4400" kern="1200">
                <a:solidFill>
                  <a:schemeClr val="tx1"/>
                </a:solidFill>
                <a:latin typeface="+mj-lt"/>
                <a:ea typeface="+mj-ea"/>
                <a:cs typeface="等线 Light"/>
              </a:defRPr>
            </a:lvl1pPr>
            <a:lvl2pPr algn="l" rtl="0" eaLnBrk="0" fontAlgn="base" hangingPunct="0">
              <a:lnSpc>
                <a:spcPct val="90000"/>
              </a:lnSpc>
              <a:spcBef>
                <a:spcPct val="0"/>
              </a:spcBef>
              <a:spcAft>
                <a:spcPct val="0"/>
              </a:spcAft>
              <a:defRPr sz="4400">
                <a:solidFill>
                  <a:schemeClr val="tx1"/>
                </a:solidFill>
                <a:latin typeface="等线 Light"/>
                <a:ea typeface="等线 Light"/>
                <a:cs typeface="等线 Light"/>
              </a:defRPr>
            </a:lvl2pPr>
            <a:lvl3pPr algn="l" rtl="0" eaLnBrk="0" fontAlgn="base" hangingPunct="0">
              <a:lnSpc>
                <a:spcPct val="90000"/>
              </a:lnSpc>
              <a:spcBef>
                <a:spcPct val="0"/>
              </a:spcBef>
              <a:spcAft>
                <a:spcPct val="0"/>
              </a:spcAft>
              <a:defRPr sz="4400">
                <a:solidFill>
                  <a:schemeClr val="tx1"/>
                </a:solidFill>
                <a:latin typeface="等线 Light"/>
                <a:ea typeface="等线 Light"/>
                <a:cs typeface="等线 Light"/>
              </a:defRPr>
            </a:lvl3pPr>
            <a:lvl4pPr algn="l" rtl="0" eaLnBrk="0" fontAlgn="base" hangingPunct="0">
              <a:lnSpc>
                <a:spcPct val="90000"/>
              </a:lnSpc>
              <a:spcBef>
                <a:spcPct val="0"/>
              </a:spcBef>
              <a:spcAft>
                <a:spcPct val="0"/>
              </a:spcAft>
              <a:defRPr sz="4400">
                <a:solidFill>
                  <a:schemeClr val="tx1"/>
                </a:solidFill>
                <a:latin typeface="等线 Light"/>
                <a:ea typeface="等线 Light"/>
                <a:cs typeface="等线 Light"/>
              </a:defRPr>
            </a:lvl4pPr>
            <a:lvl5pPr algn="l" rtl="0" eaLnBrk="0" fontAlgn="base" hangingPunct="0">
              <a:lnSpc>
                <a:spcPct val="90000"/>
              </a:lnSpc>
              <a:spcBef>
                <a:spcPct val="0"/>
              </a:spcBef>
              <a:spcAft>
                <a:spcPct val="0"/>
              </a:spcAft>
              <a:defRPr sz="4400">
                <a:solidFill>
                  <a:schemeClr val="tx1"/>
                </a:solidFill>
                <a:latin typeface="等线 Light"/>
                <a:ea typeface="等线 Light"/>
                <a:cs typeface="等线 Light"/>
              </a:defRPr>
            </a:lvl5pPr>
            <a:lvl6pPr marL="457200" algn="l" rtl="0" fontAlgn="base">
              <a:lnSpc>
                <a:spcPct val="90000"/>
              </a:lnSpc>
              <a:spcBef>
                <a:spcPct val="0"/>
              </a:spcBef>
              <a:spcAft>
                <a:spcPct val="0"/>
              </a:spcAft>
              <a:defRPr sz="4400">
                <a:solidFill>
                  <a:schemeClr val="tx1"/>
                </a:solidFill>
                <a:latin typeface="等线 Light"/>
                <a:ea typeface="等线 Light"/>
                <a:cs typeface="等线 Light"/>
              </a:defRPr>
            </a:lvl6pPr>
            <a:lvl7pPr marL="914400" algn="l" rtl="0" fontAlgn="base">
              <a:lnSpc>
                <a:spcPct val="90000"/>
              </a:lnSpc>
              <a:spcBef>
                <a:spcPct val="0"/>
              </a:spcBef>
              <a:spcAft>
                <a:spcPct val="0"/>
              </a:spcAft>
              <a:defRPr sz="4400">
                <a:solidFill>
                  <a:schemeClr val="tx1"/>
                </a:solidFill>
                <a:latin typeface="等线 Light"/>
                <a:ea typeface="等线 Light"/>
                <a:cs typeface="等线 Light"/>
              </a:defRPr>
            </a:lvl7pPr>
            <a:lvl8pPr marL="1371600" algn="l" rtl="0" fontAlgn="base">
              <a:lnSpc>
                <a:spcPct val="90000"/>
              </a:lnSpc>
              <a:spcBef>
                <a:spcPct val="0"/>
              </a:spcBef>
              <a:spcAft>
                <a:spcPct val="0"/>
              </a:spcAft>
              <a:defRPr sz="4400">
                <a:solidFill>
                  <a:schemeClr val="tx1"/>
                </a:solidFill>
                <a:latin typeface="等线 Light"/>
                <a:ea typeface="等线 Light"/>
                <a:cs typeface="等线 Light"/>
              </a:defRPr>
            </a:lvl8pPr>
            <a:lvl9pPr marL="1828800" algn="l" rtl="0" fontAlgn="base">
              <a:lnSpc>
                <a:spcPct val="90000"/>
              </a:lnSpc>
              <a:spcBef>
                <a:spcPct val="0"/>
              </a:spcBef>
              <a:spcAft>
                <a:spcPct val="0"/>
              </a:spcAft>
              <a:defRPr sz="4400">
                <a:solidFill>
                  <a:schemeClr val="tx1"/>
                </a:solidFill>
                <a:latin typeface="等线 Light"/>
                <a:ea typeface="等线 Light"/>
                <a:cs typeface="等线 Light"/>
              </a:defRPr>
            </a:lvl9pPr>
          </a:lstStyle>
          <a:p>
            <a:pPr eaLnBrk="1" fontAlgn="auto" hangingPunct="1">
              <a:spcAft>
                <a:spcPts val="0"/>
              </a:spcAft>
              <a:defRPr/>
            </a:pPr>
            <a:r>
              <a:rPr lang="zh-CN" altLang="en-US" sz="3200" b="1" dirty="0">
                <a:solidFill>
                  <a:schemeClr val="bg1"/>
                </a:solidFill>
                <a:latin typeface="微软雅黑" pitchFamily="34" charset="-122"/>
                <a:ea typeface="微软雅黑" pitchFamily="34" charset="-122"/>
              </a:rPr>
              <a:t>（</a:t>
            </a:r>
            <a:r>
              <a:rPr lang="en-US" altLang="zh-CN" sz="3200" b="1" dirty="0">
                <a:solidFill>
                  <a:schemeClr val="bg1"/>
                </a:solidFill>
                <a:latin typeface="微软雅黑" pitchFamily="34" charset="-122"/>
                <a:ea typeface="微软雅黑" pitchFamily="34" charset="-122"/>
              </a:rPr>
              <a:t>2</a:t>
            </a:r>
            <a:r>
              <a:rPr lang="zh-CN" altLang="en-US" sz="3200" b="1" dirty="0">
                <a:solidFill>
                  <a:schemeClr val="bg1"/>
                </a:solidFill>
                <a:latin typeface="微软雅黑" pitchFamily="34" charset="-122"/>
                <a:ea typeface="微软雅黑" pitchFamily="34" charset="-122"/>
              </a:rPr>
              <a:t>）计算模式改变：普适计算</a:t>
            </a:r>
          </a:p>
        </p:txBody>
      </p:sp>
      <p:sp>
        <p:nvSpPr>
          <p:cNvPr id="3" name="Rectangle 5"/>
          <p:cNvSpPr txBox="1">
            <a:spLocks noChangeArrowheads="1"/>
          </p:cNvSpPr>
          <p:nvPr/>
        </p:nvSpPr>
        <p:spPr>
          <a:xfrm>
            <a:off x="249922" y="2995277"/>
            <a:ext cx="7852172" cy="2752725"/>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dirty="0" smtClean="0">
                <a:solidFill>
                  <a:srgbClr val="002060"/>
                </a:solidFill>
                <a:latin typeface="Times New Roman" pitchFamily="18" charset="0"/>
                <a:ea typeface="黑体" pitchFamily="49" charset="-122"/>
              </a:rPr>
              <a:t>以下引自 </a:t>
            </a:r>
            <a:r>
              <a:rPr lang="en-US" altLang="zh-CN" dirty="0" smtClean="0">
                <a:solidFill>
                  <a:srgbClr val="002060"/>
                </a:solidFill>
                <a:latin typeface="Times New Roman" pitchFamily="18" charset="0"/>
                <a:ea typeface="黑体" pitchFamily="49" charset="-122"/>
              </a:rPr>
              <a:t>Mark Weiser </a:t>
            </a:r>
            <a:r>
              <a:rPr lang="zh-CN" altLang="en-US" dirty="0" smtClean="0">
                <a:solidFill>
                  <a:srgbClr val="002060"/>
                </a:solidFill>
                <a:latin typeface="Times New Roman" pitchFamily="18" charset="0"/>
                <a:ea typeface="黑体" pitchFamily="49" charset="-122"/>
              </a:rPr>
              <a:t>的论文</a:t>
            </a:r>
            <a:r>
              <a:rPr lang="en-US" altLang="zh-TW" dirty="0" smtClean="0">
                <a:solidFill>
                  <a:srgbClr val="002060"/>
                </a:solidFill>
                <a:latin typeface="Times New Roman" pitchFamily="18" charset="0"/>
                <a:ea typeface="黑体" pitchFamily="49" charset="-122"/>
              </a:rPr>
              <a:t>:</a:t>
            </a:r>
          </a:p>
          <a:p>
            <a:pPr lvl="1">
              <a:lnSpc>
                <a:spcPct val="150000"/>
              </a:lnSpc>
            </a:pPr>
            <a:r>
              <a:rPr lang="en-US" altLang="zh-TW" sz="2100" dirty="0" smtClean="0">
                <a:solidFill>
                  <a:srgbClr val="002060"/>
                </a:solidFill>
                <a:ea typeface="PMingLiU" pitchFamily="18" charset="-120"/>
              </a:rPr>
              <a:t>…making many computers available throughout the physical environment, but making them effectively </a:t>
            </a:r>
            <a:r>
              <a:rPr lang="en-US" altLang="zh-TW" sz="2100" b="1" dirty="0" smtClean="0">
                <a:solidFill>
                  <a:srgbClr val="FF0000"/>
                </a:solidFill>
                <a:ea typeface="PMingLiU" pitchFamily="18" charset="-120"/>
              </a:rPr>
              <a:t>invisible</a:t>
            </a:r>
            <a:r>
              <a:rPr lang="en-US" altLang="zh-TW" sz="2100" dirty="0" smtClean="0">
                <a:solidFill>
                  <a:srgbClr val="002060"/>
                </a:solidFill>
                <a:ea typeface="PMingLiU" pitchFamily="18" charset="-120"/>
              </a:rPr>
              <a:t> to the user.</a:t>
            </a:r>
          </a:p>
          <a:p>
            <a:pPr lvl="1">
              <a:lnSpc>
                <a:spcPct val="150000"/>
              </a:lnSpc>
            </a:pPr>
            <a:r>
              <a:rPr lang="en-US" altLang="zh-TW" sz="2100" b="1" dirty="0" smtClean="0">
                <a:solidFill>
                  <a:srgbClr val="002060"/>
                </a:solidFill>
                <a:ea typeface="PMingLiU" pitchFamily="18" charset="-120"/>
              </a:rPr>
              <a:t>The most profound technologies are those that disappear.</a:t>
            </a:r>
            <a:endParaRPr lang="en-US" altLang="zh-CN" sz="2100" b="1" dirty="0" smtClean="0">
              <a:solidFill>
                <a:srgbClr val="002060"/>
              </a:solidFill>
              <a:ea typeface="PMingLiU" pitchFamily="18" charset="-120"/>
            </a:endParaRPr>
          </a:p>
          <a:p>
            <a:pPr lvl="1">
              <a:lnSpc>
                <a:spcPct val="150000"/>
              </a:lnSpc>
            </a:pPr>
            <a:r>
              <a:rPr lang="en-US" altLang="zh-TW" sz="2100" b="1" dirty="0" smtClean="0">
                <a:solidFill>
                  <a:srgbClr val="FF0000"/>
                </a:solidFill>
                <a:ea typeface="PMingLiU" pitchFamily="18" charset="-120"/>
              </a:rPr>
              <a:t>4A </a:t>
            </a:r>
            <a:r>
              <a:rPr lang="en-US" altLang="zh-TW" sz="2100" b="1" dirty="0" smtClean="0">
                <a:solidFill>
                  <a:srgbClr val="002060"/>
                </a:solidFill>
                <a:ea typeface="PMingLiU" pitchFamily="18" charset="-120"/>
              </a:rPr>
              <a:t>Service: </a:t>
            </a:r>
            <a:r>
              <a:rPr lang="en-US" altLang="zh-TW" sz="2100" b="1" dirty="0" smtClean="0">
                <a:solidFill>
                  <a:srgbClr val="FF0000"/>
                </a:solidFill>
                <a:ea typeface="PMingLiU" pitchFamily="18" charset="-120"/>
              </a:rPr>
              <a:t>A</a:t>
            </a:r>
            <a:r>
              <a:rPr lang="en-US" altLang="zh-TW" sz="2100" b="1" dirty="0" smtClean="0">
                <a:solidFill>
                  <a:srgbClr val="002060"/>
                </a:solidFill>
                <a:ea typeface="PMingLiU" pitchFamily="18" charset="-120"/>
              </a:rPr>
              <a:t>nytime, </a:t>
            </a:r>
            <a:r>
              <a:rPr lang="en-US" altLang="zh-TW" sz="2100" b="1" dirty="0" smtClean="0">
                <a:solidFill>
                  <a:srgbClr val="FF0000"/>
                </a:solidFill>
                <a:ea typeface="PMingLiU" pitchFamily="18" charset="-120"/>
              </a:rPr>
              <a:t>A</a:t>
            </a:r>
            <a:r>
              <a:rPr lang="en-US" altLang="zh-TW" sz="2100" b="1" dirty="0" smtClean="0">
                <a:solidFill>
                  <a:srgbClr val="002060"/>
                </a:solidFill>
                <a:ea typeface="PMingLiU" pitchFamily="18" charset="-120"/>
              </a:rPr>
              <a:t>nywhere,</a:t>
            </a:r>
            <a:r>
              <a:rPr lang="en-US" altLang="zh-CN" sz="2100" b="1" dirty="0" smtClean="0">
                <a:solidFill>
                  <a:srgbClr val="002060"/>
                </a:solidFill>
                <a:ea typeface="PMingLiU" pitchFamily="18" charset="-120"/>
              </a:rPr>
              <a:t> </a:t>
            </a:r>
            <a:r>
              <a:rPr lang="en-US" altLang="zh-TW" sz="2100" b="1" dirty="0" smtClean="0">
                <a:solidFill>
                  <a:srgbClr val="FF0000"/>
                </a:solidFill>
                <a:ea typeface="PMingLiU" pitchFamily="18" charset="-120"/>
              </a:rPr>
              <a:t>A</a:t>
            </a:r>
            <a:r>
              <a:rPr lang="en-US" altLang="zh-TW" sz="2100" b="1" dirty="0" smtClean="0">
                <a:solidFill>
                  <a:srgbClr val="002060"/>
                </a:solidFill>
                <a:ea typeface="PMingLiU" pitchFamily="18" charset="-120"/>
              </a:rPr>
              <a:t>ny device, </a:t>
            </a:r>
            <a:r>
              <a:rPr lang="en-US" altLang="zh-TW" sz="2100" b="1" dirty="0" smtClean="0">
                <a:solidFill>
                  <a:srgbClr val="FF0000"/>
                </a:solidFill>
                <a:ea typeface="PMingLiU" pitchFamily="18" charset="-120"/>
              </a:rPr>
              <a:t>A</a:t>
            </a:r>
            <a:r>
              <a:rPr lang="en-US" altLang="zh-TW" sz="2100" b="1" dirty="0" smtClean="0">
                <a:solidFill>
                  <a:srgbClr val="002060"/>
                </a:solidFill>
                <a:ea typeface="PMingLiU" pitchFamily="18" charset="-120"/>
              </a:rPr>
              <a:t>ny data!!</a:t>
            </a:r>
            <a:endParaRPr lang="en-US" altLang="zh-TW" sz="2100" b="1" dirty="0">
              <a:solidFill>
                <a:srgbClr val="002060"/>
              </a:solidFill>
              <a:ea typeface="PMingLiU" pitchFamily="18" charset="-120"/>
            </a:endParaRPr>
          </a:p>
        </p:txBody>
      </p:sp>
      <p:pic>
        <p:nvPicPr>
          <p:cNvPr id="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71361" y="1777860"/>
            <a:ext cx="1489075" cy="1509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Box 4"/>
          <p:cNvSpPr txBox="1">
            <a:spLocks noChangeArrowheads="1"/>
          </p:cNvSpPr>
          <p:nvPr/>
        </p:nvSpPr>
        <p:spPr bwMode="auto">
          <a:xfrm>
            <a:off x="249922" y="1810174"/>
            <a:ext cx="6576426" cy="1177728"/>
          </a:xfrm>
          <a:prstGeom prst="rect">
            <a:avLst/>
          </a:prstGeom>
          <a:noFill/>
          <a:ln w="9525">
            <a:solidFill>
              <a:srgbClr val="003399"/>
            </a:solidFill>
            <a:miter lim="800000"/>
            <a:headEnd/>
            <a:tailEnd/>
          </a:ln>
          <a:extLst>
            <a:ext uri="{909E8E84-426E-40DD-AFC4-6F175D3DCCD1}">
              <a14:hiddenFill xmlns:a14="http://schemas.microsoft.com/office/drawing/2010/main">
                <a:solidFill>
                  <a:srgbClr val="FFFFFF"/>
                </a:solidFill>
              </a14:hiddenFill>
            </a:ext>
          </a:extLst>
        </p:spPr>
        <p:txBody>
          <a:bodyPr wrap="square" lIns="69056" tIns="34529" rIns="69056" bIns="34529">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spcBef>
                <a:spcPct val="50000"/>
              </a:spcBef>
              <a:buClr>
                <a:schemeClr val="bg1"/>
              </a:buClr>
              <a:buSzPct val="75000"/>
              <a:buFont typeface="Monotype Sorts" pitchFamily="2" charset="2"/>
              <a:buNone/>
            </a:pPr>
            <a:r>
              <a:rPr kumimoji="1" lang="zh-CN" altLang="en-US" sz="2400" dirty="0">
                <a:solidFill>
                  <a:schemeClr val="tx2"/>
                </a:solidFill>
                <a:latin typeface="Times New Roman" pitchFamily="18" charset="0"/>
                <a:ea typeface="黑体" pitchFamily="49" charset="-122"/>
              </a:rPr>
              <a:t>设备性价比的摩尔变迁和幸福生活的原始动力：</a:t>
            </a:r>
            <a:r>
              <a:rPr kumimoji="1" lang="en-US" altLang="zh-TW" sz="2400" dirty="0">
                <a:solidFill>
                  <a:srgbClr val="FF3300"/>
                </a:solidFill>
                <a:latin typeface="Times New Roman" pitchFamily="18" charset="0"/>
                <a:ea typeface="黑体" pitchFamily="49" charset="-122"/>
              </a:rPr>
              <a:t>Mark Weiser</a:t>
            </a:r>
            <a:r>
              <a:rPr kumimoji="1" lang="en-US" altLang="zh-TW" sz="2400" dirty="0">
                <a:solidFill>
                  <a:srgbClr val="666699"/>
                </a:solidFill>
                <a:latin typeface="Times New Roman" pitchFamily="18" charset="0"/>
                <a:ea typeface="黑体" pitchFamily="49" charset="-122"/>
              </a:rPr>
              <a:t> </a:t>
            </a:r>
            <a:r>
              <a:rPr kumimoji="1" lang="zh-CN" altLang="en-US" sz="2400" dirty="0">
                <a:solidFill>
                  <a:srgbClr val="0D0D0D"/>
                </a:solidFill>
                <a:latin typeface="Times New Roman" pitchFamily="18" charset="0"/>
                <a:ea typeface="黑体" pitchFamily="49" charset="-122"/>
              </a:rPr>
              <a:t>提出“普适计算”（</a:t>
            </a:r>
            <a:r>
              <a:rPr kumimoji="1" lang="en-US" altLang="zh-CN" sz="2400" dirty="0">
                <a:solidFill>
                  <a:srgbClr val="0D0D0D"/>
                </a:solidFill>
                <a:latin typeface="Times New Roman" pitchFamily="18" charset="0"/>
                <a:ea typeface="黑体" pitchFamily="49" charset="-122"/>
              </a:rPr>
              <a:t>Pervasive Computing</a:t>
            </a:r>
            <a:r>
              <a:rPr kumimoji="1" lang="zh-CN" altLang="en-US" sz="2400" dirty="0">
                <a:solidFill>
                  <a:srgbClr val="0D0D0D"/>
                </a:solidFill>
                <a:latin typeface="Times New Roman" pitchFamily="18" charset="0"/>
                <a:ea typeface="黑体" pitchFamily="49" charset="-122"/>
              </a:rPr>
              <a:t>）的概念，</a:t>
            </a:r>
            <a:r>
              <a:rPr kumimoji="1" lang="en-US" altLang="zh-TW" sz="2400" dirty="0">
                <a:solidFill>
                  <a:srgbClr val="0D0D0D"/>
                </a:solidFill>
                <a:latin typeface="Times New Roman" pitchFamily="18" charset="0"/>
                <a:ea typeface="黑体" pitchFamily="49" charset="-122"/>
              </a:rPr>
              <a:t>1988</a:t>
            </a:r>
            <a:r>
              <a:rPr kumimoji="1" lang="zh-CN" altLang="en-US" sz="2400" dirty="0">
                <a:solidFill>
                  <a:srgbClr val="0D0D0D"/>
                </a:solidFill>
                <a:latin typeface="Times New Roman" pitchFamily="18" charset="0"/>
                <a:ea typeface="黑体" pitchFamily="49" charset="-122"/>
              </a:rPr>
              <a:t>。</a:t>
            </a:r>
            <a:endParaRPr kumimoji="1" lang="zh-TW" altLang="en-US" sz="2400" dirty="0">
              <a:solidFill>
                <a:srgbClr val="0D0D0D"/>
              </a:solidFill>
              <a:latin typeface="Times New Roman" pitchFamily="18" charset="0"/>
              <a:ea typeface="黑体" pitchFamily="49" charset="-122"/>
            </a:endParaRPr>
          </a:p>
        </p:txBody>
      </p:sp>
      <p:sp>
        <p:nvSpPr>
          <p:cNvPr id="7" name="圆角矩形 6"/>
          <p:cNvSpPr/>
          <p:nvPr/>
        </p:nvSpPr>
        <p:spPr bwMode="auto">
          <a:xfrm>
            <a:off x="986893" y="2399037"/>
            <a:ext cx="6833132" cy="2597938"/>
          </a:xfrm>
          <a:prstGeom prst="roundRect">
            <a:avLst/>
          </a:prstGeom>
          <a:solidFill>
            <a:srgbClr val="068BCC"/>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a:lstStyle/>
          <a:p>
            <a:pPr>
              <a:lnSpc>
                <a:spcPct val="150000"/>
              </a:lnSpc>
              <a:spcBef>
                <a:spcPct val="20000"/>
              </a:spcBef>
              <a:buClr>
                <a:schemeClr val="accent2"/>
              </a:buClr>
              <a:buSzPct val="85000"/>
              <a:defRPr/>
            </a:pPr>
            <a:r>
              <a:rPr lang="zh-CN" altLang="en-US" sz="2400" b="1" dirty="0">
                <a:solidFill>
                  <a:srgbClr val="FFFF00"/>
                </a:solidFill>
                <a:latin typeface="+mn-ea"/>
              </a:rPr>
              <a:t>普适计算：</a:t>
            </a:r>
            <a:r>
              <a:rPr lang="zh-CN" altLang="en-US" sz="2400" b="1" dirty="0">
                <a:solidFill>
                  <a:schemeClr val="bg1"/>
                </a:solidFill>
                <a:latin typeface="+mn-ea"/>
              </a:rPr>
              <a:t>这一概念强调和环境融为一体的计算，而计算机本身则从人们的视线里消失。在普适计算的模式下，人们能够在任何时间、任何地点、以任何方式进行信息的获取与处理。</a:t>
            </a:r>
          </a:p>
        </p:txBody>
      </p:sp>
    </p:spTree>
    <p:extLst>
      <p:ext uri="{BB962C8B-B14F-4D97-AF65-F5344CB8AC3E}">
        <p14:creationId xmlns:p14="http://schemas.microsoft.com/office/powerpoint/2010/main" val="2703227224"/>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标题 1">
            <a:extLst/>
          </p:cNvPr>
          <p:cNvSpPr txBox="1">
            <a:spLocks/>
          </p:cNvSpPr>
          <p:nvPr/>
        </p:nvSpPr>
        <p:spPr bwMode="auto">
          <a:xfrm>
            <a:off x="818131" y="709339"/>
            <a:ext cx="6036469" cy="614362"/>
          </a:xfrm>
          <a:prstGeom prst="rect">
            <a:avLst/>
          </a:prstGeom>
          <a:noFill/>
          <a:ln>
            <a:noFill/>
          </a:ln>
          <a:effectLst>
            <a:glow rad="63500">
              <a:schemeClr val="accent5">
                <a:satMod val="175000"/>
                <a:alpha val="40000"/>
              </a:schemeClr>
            </a:glow>
            <a:outerShdw blurRad="50800" dist="38100" dir="2700000" algn="tl" rotWithShape="0">
              <a:prstClr val="black">
                <a:alpha val="40000"/>
              </a:prstClr>
            </a:outerShdw>
            <a:reflection blurRad="6350" stA="52000" endA="300" endPos="35000" dir="5400000" sy="-100000" algn="bl" rotWithShape="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ctr" anchorCtr="0" compatLnSpc="1">
            <a:prstTxWarp prst="textNoShape">
              <a:avLst/>
            </a:prstTxWarp>
          </a:bodyPr>
          <a:lstStyle>
            <a:lvl1pPr algn="l" rtl="0" eaLnBrk="0" fontAlgn="base" hangingPunct="0">
              <a:lnSpc>
                <a:spcPct val="90000"/>
              </a:lnSpc>
              <a:spcBef>
                <a:spcPct val="0"/>
              </a:spcBef>
              <a:spcAft>
                <a:spcPct val="0"/>
              </a:spcAft>
              <a:defRPr sz="4400" kern="1200">
                <a:solidFill>
                  <a:schemeClr val="tx1"/>
                </a:solidFill>
                <a:latin typeface="+mj-lt"/>
                <a:ea typeface="+mj-ea"/>
                <a:cs typeface="等线 Light"/>
              </a:defRPr>
            </a:lvl1pPr>
            <a:lvl2pPr algn="l" rtl="0" eaLnBrk="0" fontAlgn="base" hangingPunct="0">
              <a:lnSpc>
                <a:spcPct val="90000"/>
              </a:lnSpc>
              <a:spcBef>
                <a:spcPct val="0"/>
              </a:spcBef>
              <a:spcAft>
                <a:spcPct val="0"/>
              </a:spcAft>
              <a:defRPr sz="4400">
                <a:solidFill>
                  <a:schemeClr val="tx1"/>
                </a:solidFill>
                <a:latin typeface="等线 Light"/>
                <a:ea typeface="等线 Light"/>
                <a:cs typeface="等线 Light"/>
              </a:defRPr>
            </a:lvl2pPr>
            <a:lvl3pPr algn="l" rtl="0" eaLnBrk="0" fontAlgn="base" hangingPunct="0">
              <a:lnSpc>
                <a:spcPct val="90000"/>
              </a:lnSpc>
              <a:spcBef>
                <a:spcPct val="0"/>
              </a:spcBef>
              <a:spcAft>
                <a:spcPct val="0"/>
              </a:spcAft>
              <a:defRPr sz="4400">
                <a:solidFill>
                  <a:schemeClr val="tx1"/>
                </a:solidFill>
                <a:latin typeface="等线 Light"/>
                <a:ea typeface="等线 Light"/>
                <a:cs typeface="等线 Light"/>
              </a:defRPr>
            </a:lvl3pPr>
            <a:lvl4pPr algn="l" rtl="0" eaLnBrk="0" fontAlgn="base" hangingPunct="0">
              <a:lnSpc>
                <a:spcPct val="90000"/>
              </a:lnSpc>
              <a:spcBef>
                <a:spcPct val="0"/>
              </a:spcBef>
              <a:spcAft>
                <a:spcPct val="0"/>
              </a:spcAft>
              <a:defRPr sz="4400">
                <a:solidFill>
                  <a:schemeClr val="tx1"/>
                </a:solidFill>
                <a:latin typeface="等线 Light"/>
                <a:ea typeface="等线 Light"/>
                <a:cs typeface="等线 Light"/>
              </a:defRPr>
            </a:lvl4pPr>
            <a:lvl5pPr algn="l" rtl="0" eaLnBrk="0" fontAlgn="base" hangingPunct="0">
              <a:lnSpc>
                <a:spcPct val="90000"/>
              </a:lnSpc>
              <a:spcBef>
                <a:spcPct val="0"/>
              </a:spcBef>
              <a:spcAft>
                <a:spcPct val="0"/>
              </a:spcAft>
              <a:defRPr sz="4400">
                <a:solidFill>
                  <a:schemeClr val="tx1"/>
                </a:solidFill>
                <a:latin typeface="等线 Light"/>
                <a:ea typeface="等线 Light"/>
                <a:cs typeface="等线 Light"/>
              </a:defRPr>
            </a:lvl5pPr>
            <a:lvl6pPr marL="457200" algn="l" rtl="0" fontAlgn="base">
              <a:lnSpc>
                <a:spcPct val="90000"/>
              </a:lnSpc>
              <a:spcBef>
                <a:spcPct val="0"/>
              </a:spcBef>
              <a:spcAft>
                <a:spcPct val="0"/>
              </a:spcAft>
              <a:defRPr sz="4400">
                <a:solidFill>
                  <a:schemeClr val="tx1"/>
                </a:solidFill>
                <a:latin typeface="等线 Light"/>
                <a:ea typeface="等线 Light"/>
                <a:cs typeface="等线 Light"/>
              </a:defRPr>
            </a:lvl6pPr>
            <a:lvl7pPr marL="914400" algn="l" rtl="0" fontAlgn="base">
              <a:lnSpc>
                <a:spcPct val="90000"/>
              </a:lnSpc>
              <a:spcBef>
                <a:spcPct val="0"/>
              </a:spcBef>
              <a:spcAft>
                <a:spcPct val="0"/>
              </a:spcAft>
              <a:defRPr sz="4400">
                <a:solidFill>
                  <a:schemeClr val="tx1"/>
                </a:solidFill>
                <a:latin typeface="等线 Light"/>
                <a:ea typeface="等线 Light"/>
                <a:cs typeface="等线 Light"/>
              </a:defRPr>
            </a:lvl7pPr>
            <a:lvl8pPr marL="1371600" algn="l" rtl="0" fontAlgn="base">
              <a:lnSpc>
                <a:spcPct val="90000"/>
              </a:lnSpc>
              <a:spcBef>
                <a:spcPct val="0"/>
              </a:spcBef>
              <a:spcAft>
                <a:spcPct val="0"/>
              </a:spcAft>
              <a:defRPr sz="4400">
                <a:solidFill>
                  <a:schemeClr val="tx1"/>
                </a:solidFill>
                <a:latin typeface="等线 Light"/>
                <a:ea typeface="等线 Light"/>
                <a:cs typeface="等线 Light"/>
              </a:defRPr>
            </a:lvl8pPr>
            <a:lvl9pPr marL="1828800" algn="l" rtl="0" fontAlgn="base">
              <a:lnSpc>
                <a:spcPct val="90000"/>
              </a:lnSpc>
              <a:spcBef>
                <a:spcPct val="0"/>
              </a:spcBef>
              <a:spcAft>
                <a:spcPct val="0"/>
              </a:spcAft>
              <a:defRPr sz="4400">
                <a:solidFill>
                  <a:schemeClr val="tx1"/>
                </a:solidFill>
                <a:latin typeface="等线 Light"/>
                <a:ea typeface="等线 Light"/>
                <a:cs typeface="等线 Light"/>
              </a:defRPr>
            </a:lvl9pPr>
          </a:lstStyle>
          <a:p>
            <a:pPr eaLnBrk="1" fontAlgn="auto" hangingPunct="1">
              <a:spcAft>
                <a:spcPts val="0"/>
              </a:spcAft>
              <a:defRPr/>
            </a:pPr>
            <a:r>
              <a:rPr lang="zh-CN" altLang="en-US" sz="3200" b="1" dirty="0">
                <a:solidFill>
                  <a:schemeClr val="bg1"/>
                </a:solidFill>
                <a:latin typeface="微软雅黑" pitchFamily="34" charset="-122"/>
                <a:ea typeface="微软雅黑" pitchFamily="34" charset="-122"/>
              </a:rPr>
              <a:t>（</a:t>
            </a:r>
            <a:r>
              <a:rPr lang="en-US" altLang="zh-CN" sz="3200" b="1" dirty="0">
                <a:solidFill>
                  <a:schemeClr val="bg1"/>
                </a:solidFill>
                <a:latin typeface="微软雅黑" pitchFamily="34" charset="-122"/>
                <a:ea typeface="微软雅黑" pitchFamily="34" charset="-122"/>
              </a:rPr>
              <a:t>2</a:t>
            </a:r>
            <a:r>
              <a:rPr lang="zh-CN" altLang="en-US" sz="3200" b="1" dirty="0">
                <a:solidFill>
                  <a:schemeClr val="bg1"/>
                </a:solidFill>
                <a:latin typeface="微软雅黑" pitchFamily="34" charset="-122"/>
                <a:ea typeface="微软雅黑" pitchFamily="34" charset="-122"/>
              </a:rPr>
              <a:t>）计算模式改变：普适计算</a:t>
            </a:r>
          </a:p>
        </p:txBody>
      </p:sp>
      <p:sp>
        <p:nvSpPr>
          <p:cNvPr id="3" name="任意多边形 37"/>
          <p:cNvSpPr>
            <a:spLocks/>
          </p:cNvSpPr>
          <p:nvPr/>
        </p:nvSpPr>
        <p:spPr bwMode="auto">
          <a:xfrm>
            <a:off x="769144" y="1757363"/>
            <a:ext cx="4905375" cy="1971675"/>
          </a:xfrm>
          <a:custGeom>
            <a:avLst/>
            <a:gdLst>
              <a:gd name="T0" fmla="*/ 0 w 6541477"/>
              <a:gd name="T1" fmla="*/ 0 h 2628900"/>
              <a:gd name="T2" fmla="*/ 316523 w 6541477"/>
              <a:gd name="T3" fmla="*/ 79131 h 2628900"/>
              <a:gd name="T4" fmla="*/ 773723 w 6541477"/>
              <a:gd name="T5" fmla="*/ 263770 h 2628900"/>
              <a:gd name="T6" fmla="*/ 1178170 w 6541477"/>
              <a:gd name="T7" fmla="*/ 413239 h 2628900"/>
              <a:gd name="T8" fmla="*/ 1406770 w 6541477"/>
              <a:gd name="T9" fmla="*/ 492370 h 2628900"/>
              <a:gd name="T10" fmla="*/ 1608993 w 6541477"/>
              <a:gd name="T11" fmla="*/ 580293 h 2628900"/>
              <a:gd name="T12" fmla="*/ 2083777 w 6541477"/>
              <a:gd name="T13" fmla="*/ 747347 h 2628900"/>
              <a:gd name="T14" fmla="*/ 2540977 w 6541477"/>
              <a:gd name="T15" fmla="*/ 923193 h 2628900"/>
              <a:gd name="T16" fmla="*/ 2787162 w 6541477"/>
              <a:gd name="T17" fmla="*/ 1011116 h 2628900"/>
              <a:gd name="T18" fmla="*/ 3138854 w 6541477"/>
              <a:gd name="T19" fmla="*/ 1125416 h 2628900"/>
              <a:gd name="T20" fmla="*/ 3253154 w 6541477"/>
              <a:gd name="T21" fmla="*/ 1160585 h 2628900"/>
              <a:gd name="T22" fmla="*/ 3341077 w 6541477"/>
              <a:gd name="T23" fmla="*/ 1204547 h 2628900"/>
              <a:gd name="T24" fmla="*/ 3411416 w 6541477"/>
              <a:gd name="T25" fmla="*/ 1230924 h 2628900"/>
              <a:gd name="T26" fmla="*/ 3481754 w 6541477"/>
              <a:gd name="T27" fmla="*/ 1266093 h 2628900"/>
              <a:gd name="T28" fmla="*/ 3560885 w 6541477"/>
              <a:gd name="T29" fmla="*/ 1301262 h 2628900"/>
              <a:gd name="T30" fmla="*/ 3613639 w 6541477"/>
              <a:gd name="T31" fmla="*/ 1354016 h 2628900"/>
              <a:gd name="T32" fmla="*/ 3807070 w 6541477"/>
              <a:gd name="T33" fmla="*/ 1494693 h 2628900"/>
              <a:gd name="T34" fmla="*/ 3851031 w 6541477"/>
              <a:gd name="T35" fmla="*/ 1538654 h 2628900"/>
              <a:gd name="T36" fmla="*/ 3921370 w 6541477"/>
              <a:gd name="T37" fmla="*/ 1626577 h 2628900"/>
              <a:gd name="T38" fmla="*/ 3947746 w 6541477"/>
              <a:gd name="T39" fmla="*/ 1661747 h 2628900"/>
              <a:gd name="T40" fmla="*/ 3974123 w 6541477"/>
              <a:gd name="T41" fmla="*/ 1705708 h 2628900"/>
              <a:gd name="T42" fmla="*/ 4018085 w 6541477"/>
              <a:gd name="T43" fmla="*/ 1855177 h 2628900"/>
              <a:gd name="T44" fmla="*/ 4079631 w 6541477"/>
              <a:gd name="T45" fmla="*/ 1978270 h 2628900"/>
              <a:gd name="T46" fmla="*/ 4114800 w 6541477"/>
              <a:gd name="T47" fmla="*/ 2083777 h 2628900"/>
              <a:gd name="T48" fmla="*/ 4132385 w 6541477"/>
              <a:gd name="T49" fmla="*/ 2136531 h 2628900"/>
              <a:gd name="T50" fmla="*/ 4158762 w 6541477"/>
              <a:gd name="T51" fmla="*/ 2198077 h 2628900"/>
              <a:gd name="T52" fmla="*/ 4193931 w 6541477"/>
              <a:gd name="T53" fmla="*/ 2303585 h 2628900"/>
              <a:gd name="T54" fmla="*/ 4202723 w 6541477"/>
              <a:gd name="T55" fmla="*/ 2347547 h 2628900"/>
              <a:gd name="T56" fmla="*/ 4237893 w 6541477"/>
              <a:gd name="T57" fmla="*/ 2400300 h 2628900"/>
              <a:gd name="T58" fmla="*/ 4290646 w 6541477"/>
              <a:gd name="T59" fmla="*/ 2497016 h 2628900"/>
              <a:gd name="T60" fmla="*/ 4378570 w 6541477"/>
              <a:gd name="T61" fmla="*/ 2567354 h 2628900"/>
              <a:gd name="T62" fmla="*/ 4431323 w 6541477"/>
              <a:gd name="T63" fmla="*/ 2593731 h 2628900"/>
              <a:gd name="T64" fmla="*/ 4580793 w 6541477"/>
              <a:gd name="T65" fmla="*/ 2620108 h 2628900"/>
              <a:gd name="T66" fmla="*/ 4695093 w 6541477"/>
              <a:gd name="T67" fmla="*/ 2628900 h 2628900"/>
              <a:gd name="T68" fmla="*/ 5152293 w 6541477"/>
              <a:gd name="T69" fmla="*/ 2611316 h 2628900"/>
              <a:gd name="T70" fmla="*/ 5539154 w 6541477"/>
              <a:gd name="T71" fmla="*/ 2558562 h 2628900"/>
              <a:gd name="T72" fmla="*/ 5987562 w 6541477"/>
              <a:gd name="T73" fmla="*/ 2497016 h 2628900"/>
              <a:gd name="T74" fmla="*/ 6277708 w 6541477"/>
              <a:gd name="T75" fmla="*/ 2435470 h 2628900"/>
              <a:gd name="T76" fmla="*/ 6356839 w 6541477"/>
              <a:gd name="T77" fmla="*/ 2417885 h 2628900"/>
              <a:gd name="T78" fmla="*/ 6435970 w 6541477"/>
              <a:gd name="T79" fmla="*/ 2409093 h 2628900"/>
              <a:gd name="T80" fmla="*/ 6541477 w 6541477"/>
              <a:gd name="T81" fmla="*/ 2400300 h 262890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6541477" h="2628900">
                <a:moveTo>
                  <a:pt x="0" y="0"/>
                </a:moveTo>
                <a:cubicBezTo>
                  <a:pt x="105508" y="26377"/>
                  <a:pt x="211796" y="49807"/>
                  <a:pt x="316523" y="79131"/>
                </a:cubicBezTo>
                <a:cubicBezTo>
                  <a:pt x="426951" y="110051"/>
                  <a:pt x="750205" y="255079"/>
                  <a:pt x="773723" y="263770"/>
                </a:cubicBezTo>
                <a:lnTo>
                  <a:pt x="1178170" y="413239"/>
                </a:lnTo>
                <a:cubicBezTo>
                  <a:pt x="1254013" y="440627"/>
                  <a:pt x="1332821" y="460218"/>
                  <a:pt x="1406770" y="492370"/>
                </a:cubicBezTo>
                <a:cubicBezTo>
                  <a:pt x="1474178" y="521678"/>
                  <a:pt x="1540207" y="554386"/>
                  <a:pt x="1608993" y="580293"/>
                </a:cubicBezTo>
                <a:cubicBezTo>
                  <a:pt x="1765999" y="639425"/>
                  <a:pt x="1926049" y="690170"/>
                  <a:pt x="2083777" y="747347"/>
                </a:cubicBezTo>
                <a:cubicBezTo>
                  <a:pt x="2237286" y="802994"/>
                  <a:pt x="2387858" y="866482"/>
                  <a:pt x="2540977" y="923193"/>
                </a:cubicBezTo>
                <a:cubicBezTo>
                  <a:pt x="2622691" y="953457"/>
                  <a:pt x="2703799" y="985745"/>
                  <a:pt x="2787162" y="1011116"/>
                </a:cubicBezTo>
                <a:cubicBezTo>
                  <a:pt x="3234724" y="1147330"/>
                  <a:pt x="2776875" y="1004756"/>
                  <a:pt x="3138854" y="1125416"/>
                </a:cubicBezTo>
                <a:cubicBezTo>
                  <a:pt x="3176671" y="1138022"/>
                  <a:pt x="3216032" y="1146059"/>
                  <a:pt x="3253154" y="1160585"/>
                </a:cubicBezTo>
                <a:cubicBezTo>
                  <a:pt x="3283668" y="1172525"/>
                  <a:pt x="3311134" y="1191239"/>
                  <a:pt x="3341077" y="1204547"/>
                </a:cubicBezTo>
                <a:cubicBezTo>
                  <a:pt x="3363959" y="1214717"/>
                  <a:pt x="3388475" y="1220887"/>
                  <a:pt x="3411416" y="1230924"/>
                </a:cubicBezTo>
                <a:cubicBezTo>
                  <a:pt x="3435432" y="1241431"/>
                  <a:pt x="3458036" y="1254931"/>
                  <a:pt x="3481754" y="1266093"/>
                </a:cubicBezTo>
                <a:cubicBezTo>
                  <a:pt x="3507871" y="1278383"/>
                  <a:pt x="3534508" y="1289539"/>
                  <a:pt x="3560885" y="1301262"/>
                </a:cubicBezTo>
                <a:cubicBezTo>
                  <a:pt x="3578470" y="1318847"/>
                  <a:pt x="3594009" y="1338748"/>
                  <a:pt x="3613639" y="1354016"/>
                </a:cubicBezTo>
                <a:cubicBezTo>
                  <a:pt x="3696173" y="1418210"/>
                  <a:pt x="3734269" y="1421892"/>
                  <a:pt x="3807070" y="1494693"/>
                </a:cubicBezTo>
                <a:cubicBezTo>
                  <a:pt x="3821724" y="1509347"/>
                  <a:pt x="3837459" y="1522994"/>
                  <a:pt x="3851031" y="1538654"/>
                </a:cubicBezTo>
                <a:cubicBezTo>
                  <a:pt x="3875612" y="1567017"/>
                  <a:pt x="3898182" y="1597065"/>
                  <a:pt x="3921370" y="1626577"/>
                </a:cubicBezTo>
                <a:cubicBezTo>
                  <a:pt x="3930423" y="1638100"/>
                  <a:pt x="3940207" y="1649181"/>
                  <a:pt x="3947746" y="1661747"/>
                </a:cubicBezTo>
                <a:lnTo>
                  <a:pt x="3974123" y="1705708"/>
                </a:lnTo>
                <a:cubicBezTo>
                  <a:pt x="3984001" y="1755093"/>
                  <a:pt x="3993536" y="1812215"/>
                  <a:pt x="4018085" y="1855177"/>
                </a:cubicBezTo>
                <a:cubicBezTo>
                  <a:pt x="4049402" y="1909984"/>
                  <a:pt x="4058045" y="1919679"/>
                  <a:pt x="4079631" y="1978270"/>
                </a:cubicBezTo>
                <a:cubicBezTo>
                  <a:pt x="4092447" y="2013056"/>
                  <a:pt x="4103077" y="2048608"/>
                  <a:pt x="4114800" y="2083777"/>
                </a:cubicBezTo>
                <a:cubicBezTo>
                  <a:pt x="4120662" y="2101362"/>
                  <a:pt x="4125083" y="2119494"/>
                  <a:pt x="4132385" y="2136531"/>
                </a:cubicBezTo>
                <a:cubicBezTo>
                  <a:pt x="4141177" y="2157046"/>
                  <a:pt x="4151046" y="2177133"/>
                  <a:pt x="4158762" y="2198077"/>
                </a:cubicBezTo>
                <a:cubicBezTo>
                  <a:pt x="4171578" y="2232863"/>
                  <a:pt x="4186661" y="2267233"/>
                  <a:pt x="4193931" y="2303585"/>
                </a:cubicBezTo>
                <a:cubicBezTo>
                  <a:pt x="4196862" y="2318239"/>
                  <a:pt x="4196539" y="2333942"/>
                  <a:pt x="4202723" y="2347547"/>
                </a:cubicBezTo>
                <a:cubicBezTo>
                  <a:pt x="4211468" y="2366787"/>
                  <a:pt x="4227244" y="2382045"/>
                  <a:pt x="4237893" y="2400300"/>
                </a:cubicBezTo>
                <a:cubicBezTo>
                  <a:pt x="4246334" y="2414770"/>
                  <a:pt x="4276389" y="2482759"/>
                  <a:pt x="4290646" y="2497016"/>
                </a:cubicBezTo>
                <a:cubicBezTo>
                  <a:pt x="4317185" y="2523555"/>
                  <a:pt x="4345000" y="2550569"/>
                  <a:pt x="4378570" y="2567354"/>
                </a:cubicBezTo>
                <a:cubicBezTo>
                  <a:pt x="4396154" y="2576146"/>
                  <a:pt x="4412808" y="2587119"/>
                  <a:pt x="4431323" y="2593731"/>
                </a:cubicBezTo>
                <a:cubicBezTo>
                  <a:pt x="4481614" y="2611692"/>
                  <a:pt x="4527931" y="2615302"/>
                  <a:pt x="4580793" y="2620108"/>
                </a:cubicBezTo>
                <a:cubicBezTo>
                  <a:pt x="4618849" y="2623567"/>
                  <a:pt x="4656993" y="2625969"/>
                  <a:pt x="4695093" y="2628900"/>
                </a:cubicBezTo>
                <a:cubicBezTo>
                  <a:pt x="4847493" y="2623039"/>
                  <a:pt x="5000307" y="2623981"/>
                  <a:pt x="5152293" y="2611316"/>
                </a:cubicBezTo>
                <a:cubicBezTo>
                  <a:pt x="5281991" y="2600508"/>
                  <a:pt x="5410132" y="2575638"/>
                  <a:pt x="5539154" y="2558562"/>
                </a:cubicBezTo>
                <a:cubicBezTo>
                  <a:pt x="5683358" y="2539476"/>
                  <a:pt x="5845022" y="2523148"/>
                  <a:pt x="5987562" y="2497016"/>
                </a:cubicBezTo>
                <a:cubicBezTo>
                  <a:pt x="6084808" y="2479188"/>
                  <a:pt x="6181035" y="2456186"/>
                  <a:pt x="6277708" y="2435470"/>
                </a:cubicBezTo>
                <a:cubicBezTo>
                  <a:pt x="6304129" y="2429808"/>
                  <a:pt x="6329984" y="2420869"/>
                  <a:pt x="6356839" y="2417885"/>
                </a:cubicBezTo>
                <a:cubicBezTo>
                  <a:pt x="6383216" y="2414954"/>
                  <a:pt x="6409664" y="2412601"/>
                  <a:pt x="6435970" y="2409093"/>
                </a:cubicBezTo>
                <a:cubicBezTo>
                  <a:pt x="6523599" y="2397409"/>
                  <a:pt x="6453604" y="2400300"/>
                  <a:pt x="6541477" y="2400300"/>
                </a:cubicBez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350"/>
          </a:p>
        </p:txBody>
      </p:sp>
      <p:sp>
        <p:nvSpPr>
          <p:cNvPr id="4" name="任意多边形 38"/>
          <p:cNvSpPr>
            <a:spLocks/>
          </p:cNvSpPr>
          <p:nvPr/>
        </p:nvSpPr>
        <p:spPr bwMode="auto">
          <a:xfrm>
            <a:off x="984648" y="1906191"/>
            <a:ext cx="2696765" cy="1075134"/>
          </a:xfrm>
          <a:custGeom>
            <a:avLst/>
            <a:gdLst>
              <a:gd name="T0" fmla="*/ 0 w 3596053"/>
              <a:gd name="T1" fmla="*/ 0 h 1433146"/>
              <a:gd name="T2" fmla="*/ 369277 w 3596053"/>
              <a:gd name="T3" fmla="*/ 131885 h 1433146"/>
              <a:gd name="T4" fmla="*/ 852853 w 3596053"/>
              <a:gd name="T5" fmla="*/ 246185 h 1433146"/>
              <a:gd name="T6" fmla="*/ 1090246 w 3596053"/>
              <a:gd name="T7" fmla="*/ 307731 h 1433146"/>
              <a:gd name="T8" fmla="*/ 1327638 w 3596053"/>
              <a:gd name="T9" fmla="*/ 342900 h 1433146"/>
              <a:gd name="T10" fmla="*/ 1828800 w 3596053"/>
              <a:gd name="T11" fmla="*/ 439615 h 1433146"/>
              <a:gd name="T12" fmla="*/ 2074984 w 3596053"/>
              <a:gd name="T13" fmla="*/ 527539 h 1433146"/>
              <a:gd name="T14" fmla="*/ 2110153 w 3596053"/>
              <a:gd name="T15" fmla="*/ 553915 h 1433146"/>
              <a:gd name="T16" fmla="*/ 2127738 w 3596053"/>
              <a:gd name="T17" fmla="*/ 589085 h 1433146"/>
              <a:gd name="T18" fmla="*/ 2110153 w 3596053"/>
              <a:gd name="T19" fmla="*/ 756139 h 1433146"/>
              <a:gd name="T20" fmla="*/ 2101361 w 3596053"/>
              <a:gd name="T21" fmla="*/ 826477 h 1433146"/>
              <a:gd name="T22" fmla="*/ 2092569 w 3596053"/>
              <a:gd name="T23" fmla="*/ 861646 h 1433146"/>
              <a:gd name="T24" fmla="*/ 2083777 w 3596053"/>
              <a:gd name="T25" fmla="*/ 905608 h 1433146"/>
              <a:gd name="T26" fmla="*/ 2110153 w 3596053"/>
              <a:gd name="T27" fmla="*/ 1063869 h 1433146"/>
              <a:gd name="T28" fmla="*/ 2154115 w 3596053"/>
              <a:gd name="T29" fmla="*/ 1107831 h 1433146"/>
              <a:gd name="T30" fmla="*/ 2286000 w 3596053"/>
              <a:gd name="T31" fmla="*/ 1195754 h 1433146"/>
              <a:gd name="T32" fmla="*/ 2365130 w 3596053"/>
              <a:gd name="T33" fmla="*/ 1222131 h 1433146"/>
              <a:gd name="T34" fmla="*/ 2681653 w 3596053"/>
              <a:gd name="T35" fmla="*/ 1257300 h 1433146"/>
              <a:gd name="T36" fmla="*/ 2919046 w 3596053"/>
              <a:gd name="T37" fmla="*/ 1266092 h 1433146"/>
              <a:gd name="T38" fmla="*/ 3050930 w 3596053"/>
              <a:gd name="T39" fmla="*/ 1283677 h 1433146"/>
              <a:gd name="T40" fmla="*/ 3165230 w 3596053"/>
              <a:gd name="T41" fmla="*/ 1292469 h 1433146"/>
              <a:gd name="T42" fmla="*/ 3332284 w 3596053"/>
              <a:gd name="T43" fmla="*/ 1310054 h 1433146"/>
              <a:gd name="T44" fmla="*/ 3429000 w 3596053"/>
              <a:gd name="T45" fmla="*/ 1345223 h 1433146"/>
              <a:gd name="T46" fmla="*/ 3455377 w 3596053"/>
              <a:gd name="T47" fmla="*/ 1354015 h 1433146"/>
              <a:gd name="T48" fmla="*/ 3499338 w 3596053"/>
              <a:gd name="T49" fmla="*/ 1380392 h 1433146"/>
              <a:gd name="T50" fmla="*/ 3569677 w 3596053"/>
              <a:gd name="T51" fmla="*/ 1424354 h 1433146"/>
              <a:gd name="T52" fmla="*/ 3596053 w 3596053"/>
              <a:gd name="T53" fmla="*/ 1433146 h 143314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3596053" h="1433146">
                <a:moveTo>
                  <a:pt x="0" y="0"/>
                </a:moveTo>
                <a:cubicBezTo>
                  <a:pt x="197368" y="39473"/>
                  <a:pt x="-278156" y="-58123"/>
                  <a:pt x="369277" y="131885"/>
                </a:cubicBezTo>
                <a:cubicBezTo>
                  <a:pt x="528208" y="178528"/>
                  <a:pt x="692520" y="204617"/>
                  <a:pt x="852853" y="246185"/>
                </a:cubicBezTo>
                <a:cubicBezTo>
                  <a:pt x="931984" y="266700"/>
                  <a:pt x="1010144" y="291414"/>
                  <a:pt x="1090246" y="307731"/>
                </a:cubicBezTo>
                <a:cubicBezTo>
                  <a:pt x="1168631" y="323698"/>
                  <a:pt x="1249067" y="327879"/>
                  <a:pt x="1327638" y="342900"/>
                </a:cubicBezTo>
                <a:cubicBezTo>
                  <a:pt x="1908390" y="453926"/>
                  <a:pt x="1499169" y="398413"/>
                  <a:pt x="1828800" y="439615"/>
                </a:cubicBezTo>
                <a:cubicBezTo>
                  <a:pt x="1902642" y="463111"/>
                  <a:pt x="2001903" y="483691"/>
                  <a:pt x="2074984" y="527539"/>
                </a:cubicBezTo>
                <a:cubicBezTo>
                  <a:pt x="2087549" y="535078"/>
                  <a:pt x="2098430" y="545123"/>
                  <a:pt x="2110153" y="553915"/>
                </a:cubicBezTo>
                <a:cubicBezTo>
                  <a:pt x="2116015" y="565638"/>
                  <a:pt x="2127083" y="575994"/>
                  <a:pt x="2127738" y="589085"/>
                </a:cubicBezTo>
                <a:cubicBezTo>
                  <a:pt x="2133035" y="695014"/>
                  <a:pt x="2130911" y="693869"/>
                  <a:pt x="2110153" y="756139"/>
                </a:cubicBezTo>
                <a:cubicBezTo>
                  <a:pt x="2107222" y="779585"/>
                  <a:pt x="2105245" y="803170"/>
                  <a:pt x="2101361" y="826477"/>
                </a:cubicBezTo>
                <a:cubicBezTo>
                  <a:pt x="2099374" y="838396"/>
                  <a:pt x="2095190" y="849850"/>
                  <a:pt x="2092569" y="861646"/>
                </a:cubicBezTo>
                <a:cubicBezTo>
                  <a:pt x="2089327" y="876234"/>
                  <a:pt x="2086708" y="890954"/>
                  <a:pt x="2083777" y="905608"/>
                </a:cubicBezTo>
                <a:cubicBezTo>
                  <a:pt x="2092569" y="958362"/>
                  <a:pt x="2092583" y="1013356"/>
                  <a:pt x="2110153" y="1063869"/>
                </a:cubicBezTo>
                <a:cubicBezTo>
                  <a:pt x="2116961" y="1083443"/>
                  <a:pt x="2138781" y="1093891"/>
                  <a:pt x="2154115" y="1107831"/>
                </a:cubicBezTo>
                <a:cubicBezTo>
                  <a:pt x="2199683" y="1149256"/>
                  <a:pt x="2226890" y="1169483"/>
                  <a:pt x="2286000" y="1195754"/>
                </a:cubicBezTo>
                <a:cubicBezTo>
                  <a:pt x="2311407" y="1207046"/>
                  <a:pt x="2338242" y="1215055"/>
                  <a:pt x="2365130" y="1222131"/>
                </a:cubicBezTo>
                <a:cubicBezTo>
                  <a:pt x="2464674" y="1248327"/>
                  <a:pt x="2585165" y="1253727"/>
                  <a:pt x="2681653" y="1257300"/>
                </a:cubicBezTo>
                <a:lnTo>
                  <a:pt x="2919046" y="1266092"/>
                </a:lnTo>
                <a:cubicBezTo>
                  <a:pt x="2963007" y="1271954"/>
                  <a:pt x="3006832" y="1278952"/>
                  <a:pt x="3050930" y="1283677"/>
                </a:cubicBezTo>
                <a:cubicBezTo>
                  <a:pt x="3088925" y="1287748"/>
                  <a:pt x="3127149" y="1289296"/>
                  <a:pt x="3165230" y="1292469"/>
                </a:cubicBezTo>
                <a:cubicBezTo>
                  <a:pt x="3263597" y="1300666"/>
                  <a:pt x="3245795" y="1299243"/>
                  <a:pt x="3332284" y="1310054"/>
                </a:cubicBezTo>
                <a:cubicBezTo>
                  <a:pt x="3443136" y="1347005"/>
                  <a:pt x="3331108" y="1308515"/>
                  <a:pt x="3429000" y="1345223"/>
                </a:cubicBezTo>
                <a:cubicBezTo>
                  <a:pt x="3437678" y="1348477"/>
                  <a:pt x="3447088" y="1349870"/>
                  <a:pt x="3455377" y="1354015"/>
                </a:cubicBezTo>
                <a:cubicBezTo>
                  <a:pt x="3470662" y="1361657"/>
                  <a:pt x="3484684" y="1371600"/>
                  <a:pt x="3499338" y="1380392"/>
                </a:cubicBezTo>
                <a:cubicBezTo>
                  <a:pt x="3527205" y="1422192"/>
                  <a:pt x="3506898" y="1403427"/>
                  <a:pt x="3569677" y="1424354"/>
                </a:cubicBezTo>
                <a:lnTo>
                  <a:pt x="3596053" y="143314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350"/>
          </a:p>
        </p:txBody>
      </p:sp>
      <p:grpSp>
        <p:nvGrpSpPr>
          <p:cNvPr id="5" name="Group 2"/>
          <p:cNvGrpSpPr>
            <a:grpSpLocks/>
          </p:cNvGrpSpPr>
          <p:nvPr/>
        </p:nvGrpSpPr>
        <p:grpSpPr bwMode="auto">
          <a:xfrm>
            <a:off x="1143599" y="1733551"/>
            <a:ext cx="7418816" cy="5012342"/>
            <a:chOff x="-151" y="764"/>
            <a:chExt cx="5866" cy="3786"/>
          </a:xfrm>
        </p:grpSpPr>
        <p:pic>
          <p:nvPicPr>
            <p:cNvPr id="6" name="Picture 18" descr="http://imgs.ccw.com.cn/resources/2009_01/2009_01_24/200901241051232783359446_small.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00" y="990"/>
              <a:ext cx="765" cy="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51" descr="http://gb.cri.cn/mmsource/images/2008/12/02/ee081202002.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995" y="764"/>
              <a:ext cx="720" cy="4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38" descr="http://www.yunkeji.com/wp-content/uploads/2009/11/w020091019373273590952.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140" y="3148"/>
              <a:ext cx="720" cy="4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49" descr="http://sz-enjoy.com/images/02.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825" y="810"/>
              <a:ext cx="630" cy="6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52" descr="http://www.techfresh.net/wp-content/uploads/2007/05/intel_metro_notebook_2.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880" y="1170"/>
              <a:ext cx="549" cy="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53"/>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398" y="1350"/>
              <a:ext cx="617"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41" descr="C:\Users\Administrator\AppData\Local\Microsoft\Windows\Temporary Internet Files\Content.IE5\7BC98WQU\zs0301[1].jp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90" y="1575"/>
              <a:ext cx="855" cy="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46" descr="http://511.img.pp.sohu.com.cn/images/blog/2009/4/23/9/18/1217bddf1edg213.jp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375" y="1153"/>
              <a:ext cx="495" cy="3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6" descr="http://china5000.vocy.cn/chinese/kejichengjiu/xianqin/200705/W020070518573445158325.jp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605" y="1485"/>
              <a:ext cx="610"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12" descr="http://lencomputer.pku.edu.cn/sk2007/lesson1_history/%E5%9B%9E%E9%A6%96%E4%B8%89%E7%99%BE%E5%85%AB%E5%8D%81%E5%B9%B4%E2%80%94%E2%80%94%E8%AE%A1%E7%AE%97%E6%9C%BA%E7%BC%96%E5%B9%B4%E7%AE%80%E5%8F%B2_files/Img223504959.jp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260" y="1530"/>
              <a:ext cx="585" cy="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AutoShape 4"/>
            <p:cNvSpPr>
              <a:spLocks noChangeArrowheads="1"/>
            </p:cNvSpPr>
            <p:nvPr/>
          </p:nvSpPr>
          <p:spPr bwMode="gray">
            <a:xfrm>
              <a:off x="1125" y="3750"/>
              <a:ext cx="3465" cy="180"/>
            </a:xfrm>
            <a:custGeom>
              <a:avLst/>
              <a:gdLst>
                <a:gd name="T0" fmla="*/ 2 w 21600"/>
                <a:gd name="T1" fmla="*/ 0 h 21600"/>
                <a:gd name="T2" fmla="*/ 0 w 21600"/>
                <a:gd name="T3" fmla="*/ 0 h 21600"/>
                <a:gd name="T4" fmla="*/ 2 w 21600"/>
                <a:gd name="T5" fmla="*/ 0 h 21600"/>
                <a:gd name="T6" fmla="*/ 2 w 21600"/>
                <a:gd name="T7" fmla="*/ 0 h 21600"/>
                <a:gd name="T8" fmla="*/ 17694720 60000 65536"/>
                <a:gd name="T9" fmla="*/ 11796480 60000 65536"/>
                <a:gd name="T10" fmla="*/ 5898240 60000 65536"/>
                <a:gd name="T11" fmla="*/ 0 60000 65536"/>
                <a:gd name="T12" fmla="*/ 3372 w 21600"/>
                <a:gd name="T13" fmla="*/ 4800 h 21600"/>
                <a:gd name="T14" fmla="*/ 20771 w 21600"/>
                <a:gd name="T15" fmla="*/ 16800 h 21600"/>
              </a:gdLst>
              <a:ahLst/>
              <a:cxnLst>
                <a:cxn ang="T8">
                  <a:pos x="T0" y="T1"/>
                </a:cxn>
                <a:cxn ang="T9">
                  <a:pos x="T2" y="T3"/>
                </a:cxn>
                <a:cxn ang="T10">
                  <a:pos x="T4" y="T5"/>
                </a:cxn>
                <a:cxn ang="T11">
                  <a:pos x="T6" y="T7"/>
                </a:cxn>
              </a:cxnLst>
              <a:rect l="T12" t="T13" r="T14" b="T15"/>
              <a:pathLst>
                <a:path w="21600" h="21600">
                  <a:moveTo>
                    <a:pt x="20102" y="0"/>
                  </a:moveTo>
                  <a:lnTo>
                    <a:pt x="20102" y="4838"/>
                  </a:lnTo>
                  <a:lnTo>
                    <a:pt x="3375" y="4838"/>
                  </a:lnTo>
                  <a:lnTo>
                    <a:pt x="3375" y="16762"/>
                  </a:lnTo>
                  <a:lnTo>
                    <a:pt x="20102" y="16762"/>
                  </a:lnTo>
                  <a:lnTo>
                    <a:pt x="20102" y="21600"/>
                  </a:lnTo>
                  <a:lnTo>
                    <a:pt x="21600" y="10800"/>
                  </a:lnTo>
                  <a:lnTo>
                    <a:pt x="20102" y="0"/>
                  </a:lnTo>
                  <a:close/>
                </a:path>
                <a:path w="21600" h="21600">
                  <a:moveTo>
                    <a:pt x="1350" y="4838"/>
                  </a:moveTo>
                  <a:lnTo>
                    <a:pt x="1350" y="16762"/>
                  </a:lnTo>
                  <a:lnTo>
                    <a:pt x="2700" y="16762"/>
                  </a:lnTo>
                  <a:lnTo>
                    <a:pt x="2700" y="4838"/>
                  </a:lnTo>
                  <a:lnTo>
                    <a:pt x="1350" y="4838"/>
                  </a:lnTo>
                  <a:close/>
                </a:path>
                <a:path w="21600" h="21600">
                  <a:moveTo>
                    <a:pt x="0" y="4838"/>
                  </a:moveTo>
                  <a:lnTo>
                    <a:pt x="0" y="16762"/>
                  </a:lnTo>
                  <a:lnTo>
                    <a:pt x="675" y="16762"/>
                  </a:lnTo>
                  <a:lnTo>
                    <a:pt x="675" y="4838"/>
                  </a:lnTo>
                  <a:lnTo>
                    <a:pt x="0" y="4838"/>
                  </a:lnTo>
                  <a:close/>
                </a:path>
              </a:pathLst>
            </a:custGeom>
            <a:gradFill rotWithShape="1">
              <a:gsLst>
                <a:gs pos="0">
                  <a:srgbClr val="FFCA00"/>
                </a:gs>
                <a:gs pos="50000">
                  <a:srgbClr val="E6A900"/>
                </a:gs>
                <a:gs pos="100000">
                  <a:srgbClr val="A07400"/>
                </a:gs>
              </a:gsLst>
              <a:lin ang="0" scaled="1"/>
            </a:gradFill>
            <a:ln w="12700">
              <a:solidFill>
                <a:schemeClr val="tx1"/>
              </a:solidFill>
              <a:miter lim="800000"/>
              <a:headEnd/>
              <a:tailEnd/>
            </a:ln>
            <a:effectLst>
              <a:outerShdw dist="35921" dir="2700000" algn="ctr" rotWithShape="0">
                <a:srgbClr val="808080"/>
              </a:outerShdw>
            </a:effectLst>
          </p:spPr>
          <p:txBody>
            <a:bodyPr wrap="none" anchor="ctr"/>
            <a:lstStyle>
              <a:defPPr>
                <a:defRPr lang="zh-CN"/>
              </a:defPPr>
              <a:lvl1pPr algn="l" rtl="0" fontAlgn="base">
                <a:spcBef>
                  <a:spcPct val="0"/>
                </a:spcBef>
                <a:spcAft>
                  <a:spcPct val="0"/>
                </a:spcAft>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endParaRPr lang="zh-CN" altLang="en-US" sz="1350" b="1"/>
            </a:p>
          </p:txBody>
        </p:sp>
        <p:cxnSp>
          <p:nvCxnSpPr>
            <p:cNvPr id="18" name="AutoShape 5"/>
            <p:cNvCxnSpPr>
              <a:cxnSpLocks noChangeShapeType="1"/>
              <a:stCxn id="28" idx="3"/>
              <a:endCxn id="26" idx="1"/>
            </p:cNvCxnSpPr>
            <p:nvPr/>
          </p:nvCxnSpPr>
          <p:spPr bwMode="gray">
            <a:xfrm flipV="1">
              <a:off x="1135" y="2670"/>
              <a:ext cx="213" cy="168"/>
            </a:xfrm>
            <a:prstGeom prst="bentConnector3">
              <a:avLst>
                <a:gd name="adj1" fmla="val 50000"/>
              </a:avLst>
            </a:prstGeom>
            <a:noFill/>
            <a:ln w="38100">
              <a:solidFill>
                <a:schemeClr val="tx2"/>
              </a:solidFill>
              <a:miter lim="800000"/>
              <a:headEnd/>
              <a:tailEnd type="triangle" w="med" len="med"/>
            </a:ln>
            <a:extLst>
              <a:ext uri="{909E8E84-426E-40DD-AFC4-6F175D3DCCD1}">
                <a14:hiddenFill xmlns:a14="http://schemas.microsoft.com/office/drawing/2010/main">
                  <a:noFill/>
                </a14:hiddenFill>
              </a:ext>
            </a:extLst>
          </p:spPr>
        </p:cxnSp>
        <p:pic>
          <p:nvPicPr>
            <p:cNvPr id="19" name="AutoShape 9"/>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gray">
            <a:xfrm>
              <a:off x="4646" y="1555"/>
              <a:ext cx="891" cy="1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ext Box 18"/>
            <p:cNvSpPr txBox="1">
              <a:spLocks noChangeArrowheads="1"/>
            </p:cNvSpPr>
            <p:nvPr/>
          </p:nvSpPr>
          <p:spPr bwMode="auto">
            <a:xfrm>
              <a:off x="4692" y="1603"/>
              <a:ext cx="800" cy="1245"/>
            </a:xfrm>
            <a:prstGeom prst="rect">
              <a:avLst/>
            </a:prstGeom>
            <a:noFill/>
            <a:ln w="9525">
              <a:noFill/>
              <a:miter lim="800000"/>
              <a:headEnd/>
              <a:tailEnd/>
            </a:ln>
          </p:spPr>
          <p:txBody>
            <a:bodyPr anchor="ctr"/>
            <a:lstStyle>
              <a:defPPr>
                <a:defRPr lang="zh-CN"/>
              </a:defPPr>
              <a:lvl1pPr algn="l" rtl="0" fontAlgn="base">
                <a:spcBef>
                  <a:spcPct val="0"/>
                </a:spcBef>
                <a:spcAft>
                  <a:spcPct val="0"/>
                </a:spcAft>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pPr algn="ctr">
                <a:defRPr/>
              </a:pPr>
              <a:endParaRPr kumimoji="1" lang="en-US" altLang="ko-KR" sz="1200">
                <a:effectLst>
                  <a:outerShdw blurRad="38100" dist="38100" dir="2700000" algn="tl">
                    <a:srgbClr val="C0C0C0"/>
                  </a:outerShdw>
                </a:effectLst>
                <a:latin typeface="Times New Roman" pitchFamily="18" charset="0"/>
                <a:ea typeface="黑体" pitchFamily="49" charset="-122"/>
                <a:cs typeface="Times New Roman" pitchFamily="18" charset="0"/>
              </a:endParaRPr>
            </a:p>
          </p:txBody>
        </p:sp>
        <p:pic>
          <p:nvPicPr>
            <p:cNvPr id="21" name="Picture 10" descr="shadow"/>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gray">
            <a:xfrm>
              <a:off x="4635" y="2880"/>
              <a:ext cx="920"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AutoShape 11"/>
            <p:cNvSpPr>
              <a:spLocks noChangeArrowheads="1"/>
            </p:cNvSpPr>
            <p:nvPr/>
          </p:nvSpPr>
          <p:spPr bwMode="gray">
            <a:xfrm>
              <a:off x="3549" y="1710"/>
              <a:ext cx="886" cy="1331"/>
            </a:xfrm>
            <a:prstGeom prst="roundRect">
              <a:avLst>
                <a:gd name="adj" fmla="val 16667"/>
              </a:avLst>
            </a:prstGeom>
            <a:gradFill flip="none" rotWithShape="1">
              <a:gsLst>
                <a:gs pos="0">
                  <a:srgbClr val="FBEAC7"/>
                </a:gs>
                <a:gs pos="17999">
                  <a:srgbClr val="FEE7F2"/>
                </a:gs>
                <a:gs pos="36000">
                  <a:srgbClr val="FAC77D"/>
                </a:gs>
                <a:gs pos="61000">
                  <a:srgbClr val="FBA97D"/>
                </a:gs>
                <a:gs pos="82001">
                  <a:srgbClr val="FBD49C"/>
                </a:gs>
                <a:gs pos="100000">
                  <a:srgbClr val="FEE7F2"/>
                </a:gs>
              </a:gsLst>
              <a:lin ang="5400000" scaled="1"/>
              <a:tileRect/>
            </a:gradFill>
            <a:ln w="19050">
              <a:noFill/>
              <a:round/>
              <a:headEnd/>
              <a:tailEnd/>
            </a:ln>
            <a:effectLst/>
          </p:spPr>
          <p:txBody>
            <a:bodyPr anchor="ctr"/>
            <a:lstStyle>
              <a:defPPr>
                <a:defRPr lang="zh-CN"/>
              </a:defPPr>
              <a:lvl1pPr algn="l" rtl="0" fontAlgn="base">
                <a:spcBef>
                  <a:spcPct val="0"/>
                </a:spcBef>
                <a:spcAft>
                  <a:spcPct val="0"/>
                </a:spcAft>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pPr algn="ctr">
                <a:defRPr/>
              </a:pPr>
              <a:endParaRPr kumimoji="1" lang="en-US" altLang="ko-KR" sz="1200">
                <a:effectLst>
                  <a:outerShdw blurRad="38100" dist="38100" dir="2700000" algn="tl">
                    <a:srgbClr val="FFFFFF"/>
                  </a:outerShdw>
                </a:effectLst>
                <a:latin typeface="Times New Roman" pitchFamily="18" charset="0"/>
                <a:ea typeface="Gulim" pitchFamily="34" charset="-127"/>
                <a:cs typeface="Times New Roman" pitchFamily="18" charset="0"/>
              </a:endParaRPr>
            </a:p>
          </p:txBody>
        </p:sp>
        <p:pic>
          <p:nvPicPr>
            <p:cNvPr id="23" name="Picture 12" descr="shadow"/>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gray">
            <a:xfrm>
              <a:off x="3470" y="3059"/>
              <a:ext cx="105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AutoShape 13"/>
            <p:cNvSpPr>
              <a:spLocks noChangeArrowheads="1"/>
            </p:cNvSpPr>
            <p:nvPr/>
          </p:nvSpPr>
          <p:spPr bwMode="gray">
            <a:xfrm>
              <a:off x="2436" y="1835"/>
              <a:ext cx="887" cy="1331"/>
            </a:xfrm>
            <a:prstGeom prst="roundRect">
              <a:avLst>
                <a:gd name="adj" fmla="val 16667"/>
              </a:avLst>
            </a:prstGeom>
            <a:gradFill rotWithShape="1">
              <a:gsLst>
                <a:gs pos="0">
                  <a:srgbClr val="D1C39F"/>
                </a:gs>
                <a:gs pos="35001">
                  <a:srgbClr val="F0EBD5"/>
                </a:gs>
                <a:gs pos="100000">
                  <a:srgbClr val="FFEFD1"/>
                </a:gs>
              </a:gsLst>
              <a:lin ang="5400000"/>
            </a:gradFill>
            <a:ln>
              <a:noFill/>
            </a:ln>
            <a:extLst>
              <a:ext uri="{91240B29-F687-4F45-9708-019B960494DF}">
                <a14:hiddenLine xmlns:a14="http://schemas.microsoft.com/office/drawing/2010/main" w="19050">
                  <a:solidFill>
                    <a:srgbClr val="000000"/>
                  </a:solidFill>
                  <a:round/>
                  <a:headEnd/>
                  <a:tailEnd/>
                </a14:hiddenLine>
              </a:ext>
            </a:extLst>
          </p:spPr>
          <p:txBody>
            <a:bodyPr anchor="ctr"/>
            <a:lstStyle>
              <a:defPPr>
                <a:defRPr lang="zh-CN"/>
              </a:defPPr>
              <a:lvl1pPr algn="l" rtl="0" fontAlgn="base">
                <a:spcBef>
                  <a:spcPct val="0"/>
                </a:spcBef>
                <a:spcAft>
                  <a:spcPct val="0"/>
                </a:spcAft>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pPr algn="ctr"/>
              <a:endParaRPr kumimoji="1" lang="en-US" altLang="ko-KR" sz="1200">
                <a:latin typeface="Times New Roman" pitchFamily="18" charset="0"/>
                <a:ea typeface="Gulim" pitchFamily="34" charset="-127"/>
                <a:cs typeface="Times New Roman" pitchFamily="18" charset="0"/>
              </a:endParaRPr>
            </a:p>
          </p:txBody>
        </p:sp>
        <p:pic>
          <p:nvPicPr>
            <p:cNvPr id="25" name="Picture 14" descr="shadow"/>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gray">
            <a:xfrm>
              <a:off x="2352" y="3194"/>
              <a:ext cx="105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AutoShape 15"/>
            <p:cNvSpPr>
              <a:spLocks noChangeArrowheads="1"/>
            </p:cNvSpPr>
            <p:nvPr/>
          </p:nvSpPr>
          <p:spPr bwMode="gray">
            <a:xfrm>
              <a:off x="1348" y="2016"/>
              <a:ext cx="887" cy="1308"/>
            </a:xfrm>
            <a:prstGeom prst="roundRect">
              <a:avLst>
                <a:gd name="adj" fmla="val 16667"/>
              </a:avLst>
            </a:prstGeom>
            <a:gradFill rotWithShape="1">
              <a:gsLst>
                <a:gs pos="0">
                  <a:srgbClr val="96AB94"/>
                </a:gs>
                <a:gs pos="17000">
                  <a:srgbClr val="D4DEFF"/>
                </a:gs>
                <a:gs pos="47000">
                  <a:srgbClr val="D4DEFF"/>
                </a:gs>
                <a:gs pos="100000">
                  <a:srgbClr val="8488C4"/>
                </a:gs>
              </a:gsLst>
              <a:lin ang="5400000"/>
            </a:gradFill>
            <a:ln>
              <a:noFill/>
            </a:ln>
            <a:extLst>
              <a:ext uri="{91240B29-F687-4F45-9708-019B960494DF}">
                <a14:hiddenLine xmlns:a14="http://schemas.microsoft.com/office/drawing/2010/main" w="19050">
                  <a:solidFill>
                    <a:srgbClr val="000000"/>
                  </a:solidFill>
                  <a:round/>
                  <a:headEnd/>
                  <a:tailEnd/>
                </a14:hiddenLine>
              </a:ext>
            </a:extLst>
          </p:spPr>
          <p:txBody>
            <a:bodyPr anchor="ctr"/>
            <a:lstStyle>
              <a:defPPr>
                <a:defRPr lang="zh-CN"/>
              </a:defPPr>
              <a:lvl1pPr algn="l" rtl="0" fontAlgn="base">
                <a:spcBef>
                  <a:spcPct val="0"/>
                </a:spcBef>
                <a:spcAft>
                  <a:spcPct val="0"/>
                </a:spcAft>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pPr algn="ctr"/>
              <a:endParaRPr kumimoji="1" lang="en-US" altLang="ko-KR" sz="1200">
                <a:latin typeface="Times New Roman" pitchFamily="18" charset="0"/>
                <a:ea typeface="Gulim" pitchFamily="34" charset="-127"/>
                <a:cs typeface="Times New Roman" pitchFamily="18" charset="0"/>
              </a:endParaRPr>
            </a:p>
          </p:txBody>
        </p:sp>
        <p:pic>
          <p:nvPicPr>
            <p:cNvPr id="27" name="Picture 16" descr="shadow"/>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gray">
            <a:xfrm>
              <a:off x="1284" y="3329"/>
              <a:ext cx="105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AutoShape 17"/>
            <p:cNvSpPr>
              <a:spLocks noChangeArrowheads="1"/>
            </p:cNvSpPr>
            <p:nvPr/>
          </p:nvSpPr>
          <p:spPr bwMode="gray">
            <a:xfrm>
              <a:off x="249" y="2256"/>
              <a:ext cx="886" cy="1164"/>
            </a:xfrm>
            <a:prstGeom prst="roundRect">
              <a:avLst>
                <a:gd name="adj" fmla="val 16667"/>
              </a:avLst>
            </a:prstGeom>
            <a:gradFill rotWithShape="1">
              <a:gsLst>
                <a:gs pos="0">
                  <a:srgbClr val="FFEBFA"/>
                </a:gs>
                <a:gs pos="30000">
                  <a:srgbClr val="C4D6EB"/>
                </a:gs>
                <a:gs pos="60001">
                  <a:srgbClr val="85C2FF"/>
                </a:gs>
                <a:gs pos="100000">
                  <a:srgbClr val="5E9EFF"/>
                </a:gs>
              </a:gsLst>
              <a:lin ang="5400000"/>
            </a:gradFill>
            <a:ln>
              <a:noFill/>
            </a:ln>
            <a:extLst>
              <a:ext uri="{91240B29-F687-4F45-9708-019B960494DF}">
                <a14:hiddenLine xmlns:a14="http://schemas.microsoft.com/office/drawing/2010/main" w="19050">
                  <a:solidFill>
                    <a:srgbClr val="000000"/>
                  </a:solidFill>
                  <a:round/>
                  <a:headEnd/>
                  <a:tailEnd/>
                </a14:hiddenLine>
              </a:ext>
            </a:extLst>
          </p:spPr>
          <p:txBody>
            <a:bodyPr anchor="ctr"/>
            <a:lstStyle>
              <a:defPPr>
                <a:defRPr lang="zh-CN"/>
              </a:defPPr>
              <a:lvl1pPr algn="l" rtl="0" fontAlgn="base">
                <a:spcBef>
                  <a:spcPct val="0"/>
                </a:spcBef>
                <a:spcAft>
                  <a:spcPct val="0"/>
                </a:spcAft>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pPr algn="ctr"/>
              <a:endParaRPr kumimoji="1" lang="en-US" altLang="ko-KR" sz="1200">
                <a:latin typeface="Times New Roman" pitchFamily="18" charset="0"/>
                <a:ea typeface="Gulim" pitchFamily="34" charset="-127"/>
                <a:cs typeface="Times New Roman" pitchFamily="18" charset="0"/>
              </a:endParaRPr>
            </a:p>
          </p:txBody>
        </p:sp>
        <p:pic>
          <p:nvPicPr>
            <p:cNvPr id="29" name="Picture 18" descr="shadow"/>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gray">
            <a:xfrm>
              <a:off x="158" y="3465"/>
              <a:ext cx="1056" cy="1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Oval 3"/>
            <p:cNvSpPr>
              <a:spLocks noChangeArrowheads="1"/>
            </p:cNvSpPr>
            <p:nvPr/>
          </p:nvSpPr>
          <p:spPr bwMode="gray">
            <a:xfrm>
              <a:off x="315" y="2072"/>
              <a:ext cx="765" cy="356"/>
            </a:xfrm>
            <a:prstGeom prst="ellipse">
              <a:avLst/>
            </a:prstGeom>
            <a:gradFill rotWithShape="1">
              <a:gsLst>
                <a:gs pos="0">
                  <a:srgbClr val="DFDFDF"/>
                </a:gs>
                <a:gs pos="50000">
                  <a:srgbClr val="F7F7F7"/>
                </a:gs>
                <a:gs pos="100000">
                  <a:srgbClr val="DFDFDF"/>
                </a:gs>
              </a:gsLst>
              <a:lin ang="5400000" scaled="1"/>
            </a:gradFill>
            <a:ln w="19050">
              <a:solidFill>
                <a:srgbClr val="C0C0C0"/>
              </a:solidFill>
              <a:round/>
              <a:headEnd/>
              <a:tailEnd/>
            </a:ln>
            <a:effectLst>
              <a:outerShdw dist="53882" dir="2700000" algn="ctr" rotWithShape="0">
                <a:srgbClr val="292929">
                  <a:alpha val="50000"/>
                </a:srgbClr>
              </a:outerShdw>
            </a:effectLst>
          </p:spPr>
          <p:txBody>
            <a:bodyPr wrap="none" anchor="ctr"/>
            <a:lstStyle>
              <a:defPPr>
                <a:defRPr lang="zh-CN"/>
              </a:defPPr>
              <a:lvl1pPr algn="l" rtl="0" fontAlgn="base">
                <a:spcBef>
                  <a:spcPct val="0"/>
                </a:spcBef>
                <a:spcAft>
                  <a:spcPct val="0"/>
                </a:spcAft>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r>
                <a:rPr lang="en-US" altLang="zh-CN" sz="1350">
                  <a:latin typeface="Times New Roman" pitchFamily="18" charset="0"/>
                  <a:cs typeface="Times New Roman" pitchFamily="18" charset="0"/>
                </a:rPr>
                <a:t>1946</a:t>
              </a:r>
              <a:r>
                <a:rPr lang="zh-CN" altLang="en-US" sz="1350">
                  <a:latin typeface="Times New Roman" pitchFamily="18" charset="0"/>
                </a:rPr>
                <a:t>年</a:t>
              </a:r>
            </a:p>
          </p:txBody>
        </p:sp>
        <p:sp>
          <p:nvSpPr>
            <p:cNvPr id="31" name="TextBox 68"/>
            <p:cNvSpPr txBox="1">
              <a:spLocks noChangeArrowheads="1"/>
            </p:cNvSpPr>
            <p:nvPr/>
          </p:nvSpPr>
          <p:spPr bwMode="auto">
            <a:xfrm>
              <a:off x="180" y="2485"/>
              <a:ext cx="990" cy="6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zh-CN"/>
              </a:defPPr>
              <a:lvl1pPr algn="l" rtl="0" fontAlgn="base">
                <a:spcBef>
                  <a:spcPct val="0"/>
                </a:spcBef>
                <a:spcAft>
                  <a:spcPct val="0"/>
                </a:spcAft>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pPr algn="ctr" eaLnBrk="1" hangingPunct="1"/>
              <a:r>
                <a:rPr lang="zh-CN" altLang="en-US" sz="1350" b="1" dirty="0">
                  <a:latin typeface="Times New Roman" pitchFamily="18" charset="0"/>
                </a:rPr>
                <a:t>计算机诞生</a:t>
              </a:r>
              <a:endParaRPr lang="zh-CN" altLang="en-US" sz="1350" b="1" dirty="0">
                <a:latin typeface="Times New Roman" pitchFamily="18" charset="0"/>
                <a:cs typeface="Times New Roman" pitchFamily="18" charset="0"/>
              </a:endParaRPr>
            </a:p>
            <a:p>
              <a:pPr algn="ctr" eaLnBrk="1" hangingPunct="1"/>
              <a:endParaRPr lang="zh-CN" altLang="en-US" sz="1350" b="1" dirty="0">
                <a:solidFill>
                  <a:srgbClr val="C00000"/>
                </a:solidFill>
                <a:latin typeface="Times New Roman" pitchFamily="18" charset="0"/>
                <a:cs typeface="Times New Roman" pitchFamily="18" charset="0"/>
              </a:endParaRPr>
            </a:p>
            <a:p>
              <a:pPr algn="ctr" eaLnBrk="1" hangingPunct="1"/>
              <a:r>
                <a:rPr lang="zh-CN" altLang="en-US" sz="1350" b="1" dirty="0">
                  <a:solidFill>
                    <a:srgbClr val="C00000"/>
                  </a:solidFill>
                  <a:latin typeface="Times New Roman" pitchFamily="18" charset="0"/>
                </a:rPr>
                <a:t>自动计算替代手动计算</a:t>
              </a:r>
            </a:p>
          </p:txBody>
        </p:sp>
        <p:sp>
          <p:nvSpPr>
            <p:cNvPr id="32" name="TextBox 69"/>
            <p:cNvSpPr txBox="1">
              <a:spLocks noChangeArrowheads="1"/>
            </p:cNvSpPr>
            <p:nvPr/>
          </p:nvSpPr>
          <p:spPr bwMode="auto">
            <a:xfrm>
              <a:off x="1260" y="2264"/>
              <a:ext cx="1035" cy="8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zh-CN"/>
              </a:defPPr>
              <a:lvl1pPr algn="l" rtl="0" fontAlgn="base">
                <a:spcBef>
                  <a:spcPct val="0"/>
                </a:spcBef>
                <a:spcAft>
                  <a:spcPct val="0"/>
                </a:spcAft>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pPr algn="ctr" eaLnBrk="1" hangingPunct="1"/>
              <a:r>
                <a:rPr kumimoji="1" lang="zh-CN" altLang="en-US" sz="1350" b="1">
                  <a:latin typeface="Times New Roman" pitchFamily="18" charset="0"/>
                </a:rPr>
                <a:t>大型机出现</a:t>
              </a:r>
              <a:endParaRPr kumimoji="1" lang="zh-CN" altLang="en-US" sz="1350" b="1">
                <a:latin typeface="Times New Roman" pitchFamily="18" charset="0"/>
                <a:cs typeface="Times New Roman" pitchFamily="18" charset="0"/>
              </a:endParaRPr>
            </a:p>
            <a:p>
              <a:pPr algn="ctr" eaLnBrk="1" hangingPunct="1"/>
              <a:endParaRPr kumimoji="1" lang="zh-CN" altLang="en-US" sz="1350" b="1">
                <a:latin typeface="Times New Roman" pitchFamily="18" charset="0"/>
                <a:cs typeface="Times New Roman" pitchFamily="18" charset="0"/>
              </a:endParaRPr>
            </a:p>
            <a:p>
              <a:pPr algn="ctr" eaLnBrk="1" hangingPunct="1"/>
              <a:r>
                <a:rPr kumimoji="1" lang="zh-CN" altLang="en-US" sz="1350" b="1">
                  <a:solidFill>
                    <a:srgbClr val="C00000"/>
                  </a:solidFill>
                  <a:latin typeface="Times New Roman" pitchFamily="18" charset="0"/>
                </a:rPr>
                <a:t>计算开始向高性能计算发展</a:t>
              </a:r>
            </a:p>
            <a:p>
              <a:pPr algn="ctr" eaLnBrk="1" hangingPunct="1"/>
              <a:endParaRPr kumimoji="1" lang="en-US" altLang="ko-KR" sz="1350">
                <a:latin typeface="Times New Roman" pitchFamily="18" charset="0"/>
                <a:ea typeface="Gulim" pitchFamily="34" charset="-127"/>
              </a:endParaRPr>
            </a:p>
          </p:txBody>
        </p:sp>
        <p:sp>
          <p:nvSpPr>
            <p:cNvPr id="33" name="TextBox 70"/>
            <p:cNvSpPr txBox="1">
              <a:spLocks noChangeArrowheads="1"/>
            </p:cNvSpPr>
            <p:nvPr/>
          </p:nvSpPr>
          <p:spPr bwMode="auto">
            <a:xfrm>
              <a:off x="2388" y="2079"/>
              <a:ext cx="1008" cy="10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zh-CN"/>
              </a:defPPr>
              <a:lvl1pPr algn="l" rtl="0" fontAlgn="base">
                <a:spcBef>
                  <a:spcPct val="0"/>
                </a:spcBef>
                <a:spcAft>
                  <a:spcPct val="0"/>
                </a:spcAft>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pPr algn="just" eaLnBrk="1" hangingPunct="1"/>
              <a:r>
                <a:rPr kumimoji="1" lang="zh-CN" altLang="en-US" sz="1350" b="1" dirty="0">
                  <a:latin typeface="Times New Roman" pitchFamily="18" charset="0"/>
                </a:rPr>
                <a:t>个人电脑普及</a:t>
              </a:r>
              <a:endParaRPr kumimoji="1" lang="zh-CN" altLang="en-US" sz="1350" b="1" dirty="0">
                <a:latin typeface="Times New Roman" pitchFamily="18" charset="0"/>
                <a:cs typeface="Times New Roman" pitchFamily="18" charset="0"/>
              </a:endParaRPr>
            </a:p>
            <a:p>
              <a:pPr algn="just" eaLnBrk="1" hangingPunct="1"/>
              <a:endParaRPr kumimoji="1" lang="zh-CN" altLang="en-US" sz="1350" dirty="0">
                <a:latin typeface="Times New Roman" pitchFamily="18" charset="0"/>
                <a:cs typeface="Times New Roman" pitchFamily="18" charset="0"/>
              </a:endParaRPr>
            </a:p>
            <a:p>
              <a:pPr marL="0" lvl="1" algn="just"/>
              <a:r>
                <a:rPr lang="zh-CN" altLang="en-US" sz="1350" b="1" dirty="0">
                  <a:solidFill>
                    <a:srgbClr val="C00000"/>
                  </a:solidFill>
                  <a:latin typeface="Times New Roman" pitchFamily="18" charset="0"/>
                </a:rPr>
                <a:t>科学计算服务向个人化工具型服务演变</a:t>
              </a:r>
            </a:p>
            <a:p>
              <a:pPr algn="just" eaLnBrk="1" hangingPunct="1"/>
              <a:endParaRPr kumimoji="1" lang="en-US" altLang="zh-CN" sz="1350" dirty="0">
                <a:latin typeface="Times New Roman" pitchFamily="18" charset="0"/>
              </a:endParaRPr>
            </a:p>
          </p:txBody>
        </p:sp>
        <p:sp>
          <p:nvSpPr>
            <p:cNvPr id="34" name="TextBox 71"/>
            <p:cNvSpPr txBox="1">
              <a:spLocks noChangeArrowheads="1"/>
            </p:cNvSpPr>
            <p:nvPr/>
          </p:nvSpPr>
          <p:spPr bwMode="auto">
            <a:xfrm>
              <a:off x="3504" y="1864"/>
              <a:ext cx="990" cy="10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zh-CN"/>
              </a:defPPr>
              <a:lvl1pPr algn="l" rtl="0" fontAlgn="base">
                <a:spcBef>
                  <a:spcPct val="0"/>
                </a:spcBef>
                <a:spcAft>
                  <a:spcPct val="0"/>
                </a:spcAft>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pPr algn="ctr" eaLnBrk="1" hangingPunct="1"/>
              <a:r>
                <a:rPr kumimoji="1" lang="zh-CN" altLang="en-US" sz="1350" b="1" dirty="0">
                  <a:latin typeface="Times New Roman" pitchFamily="18" charset="0"/>
                </a:rPr>
                <a:t>互联网革命</a:t>
              </a:r>
              <a:endParaRPr kumimoji="1" lang="zh-CN" altLang="en-US" sz="1350" b="1" dirty="0">
                <a:latin typeface="Times New Roman" pitchFamily="18" charset="0"/>
                <a:cs typeface="Times New Roman" pitchFamily="18" charset="0"/>
              </a:endParaRPr>
            </a:p>
            <a:p>
              <a:pPr algn="ctr" eaLnBrk="1" hangingPunct="1"/>
              <a:endParaRPr kumimoji="1" lang="zh-CN" altLang="en-US" sz="1350" dirty="0">
                <a:latin typeface="Times New Roman" pitchFamily="18" charset="0"/>
                <a:cs typeface="Times New Roman" pitchFamily="18" charset="0"/>
              </a:endParaRPr>
            </a:p>
            <a:p>
              <a:pPr algn="ctr" eaLnBrk="1" hangingPunct="1"/>
              <a:r>
                <a:rPr lang="zh-CN" altLang="en-US" sz="1350" b="1" dirty="0">
                  <a:solidFill>
                    <a:srgbClr val="0033CC"/>
                  </a:solidFill>
                  <a:latin typeface="Times New Roman" pitchFamily="18" charset="0"/>
                </a:rPr>
                <a:t>新的网络服务模式发展，虚拟世界与现实世界共存</a:t>
              </a:r>
              <a:endParaRPr kumimoji="1" lang="en-US" altLang="ko-KR" sz="1350" b="1" dirty="0">
                <a:solidFill>
                  <a:srgbClr val="0033CC"/>
                </a:solidFill>
                <a:latin typeface="Times New Roman" pitchFamily="18" charset="0"/>
                <a:ea typeface="Gulim" pitchFamily="34" charset="-127"/>
              </a:endParaRPr>
            </a:p>
          </p:txBody>
        </p:sp>
        <p:sp>
          <p:nvSpPr>
            <p:cNvPr id="35" name="TextBox 72"/>
            <p:cNvSpPr txBox="1">
              <a:spLocks noChangeArrowheads="1"/>
            </p:cNvSpPr>
            <p:nvPr/>
          </p:nvSpPr>
          <p:spPr bwMode="auto">
            <a:xfrm>
              <a:off x="4590" y="1642"/>
              <a:ext cx="990" cy="1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zh-CN"/>
              </a:defPPr>
              <a:lvl1pPr algn="l" rtl="0" fontAlgn="base">
                <a:spcBef>
                  <a:spcPct val="0"/>
                </a:spcBef>
                <a:spcAft>
                  <a:spcPct val="0"/>
                </a:spcAft>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pPr algn="ctr" eaLnBrk="1" hangingPunct="1"/>
              <a:r>
                <a:rPr kumimoji="1" lang="zh-CN" altLang="en-US" sz="1350" b="1" dirty="0">
                  <a:latin typeface="Times New Roman" pitchFamily="18" charset="0"/>
                </a:rPr>
                <a:t>智慧地球</a:t>
              </a:r>
              <a:endParaRPr kumimoji="1" lang="zh-CN" altLang="en-US" sz="1350" b="1" dirty="0">
                <a:latin typeface="Times New Roman" pitchFamily="18" charset="0"/>
                <a:cs typeface="Times New Roman" pitchFamily="18" charset="0"/>
              </a:endParaRPr>
            </a:p>
            <a:p>
              <a:pPr algn="ctr" eaLnBrk="1" hangingPunct="1"/>
              <a:r>
                <a:rPr kumimoji="1" lang="en-US" altLang="zh-CN" sz="1350" b="1" dirty="0">
                  <a:latin typeface="Times New Roman" pitchFamily="18" charset="0"/>
                  <a:cs typeface="Times New Roman" pitchFamily="18" charset="0"/>
                </a:rPr>
                <a:t>CPS/</a:t>
              </a:r>
              <a:r>
                <a:rPr kumimoji="1" lang="zh-CN" altLang="en-US" sz="1350" b="1" dirty="0">
                  <a:latin typeface="Times New Roman" pitchFamily="18" charset="0"/>
                </a:rPr>
                <a:t>物联网</a:t>
              </a:r>
            </a:p>
            <a:p>
              <a:pPr algn="ctr" eaLnBrk="1" hangingPunct="1"/>
              <a:endParaRPr kumimoji="1" lang="zh-CN" altLang="en-US" sz="1350" dirty="0">
                <a:latin typeface="Times New Roman" pitchFamily="18" charset="0"/>
              </a:endParaRPr>
            </a:p>
            <a:p>
              <a:pPr algn="ctr" eaLnBrk="1" hangingPunct="1"/>
              <a:r>
                <a:rPr lang="zh-CN" altLang="en-US" sz="1350" b="1" dirty="0">
                  <a:solidFill>
                    <a:srgbClr val="0033CC"/>
                  </a:solidFill>
                  <a:latin typeface="Times New Roman" pitchFamily="18" charset="0"/>
                </a:rPr>
                <a:t>网络向物理环境延伸，数字网络与物理世界共融</a:t>
              </a:r>
              <a:endParaRPr kumimoji="1" lang="en-US" altLang="ko-KR" sz="1350" b="1" dirty="0">
                <a:solidFill>
                  <a:srgbClr val="0033CC"/>
                </a:solidFill>
                <a:latin typeface="Times New Roman" pitchFamily="18" charset="0"/>
                <a:ea typeface="Gulim" pitchFamily="34" charset="-127"/>
              </a:endParaRPr>
            </a:p>
          </p:txBody>
        </p:sp>
        <p:sp>
          <p:nvSpPr>
            <p:cNvPr id="36" name="Oval 3"/>
            <p:cNvSpPr>
              <a:spLocks noChangeArrowheads="1"/>
            </p:cNvSpPr>
            <p:nvPr/>
          </p:nvSpPr>
          <p:spPr bwMode="gray">
            <a:xfrm>
              <a:off x="1395" y="1847"/>
              <a:ext cx="765" cy="356"/>
            </a:xfrm>
            <a:prstGeom prst="ellipse">
              <a:avLst/>
            </a:prstGeom>
            <a:gradFill rotWithShape="1">
              <a:gsLst>
                <a:gs pos="0">
                  <a:srgbClr val="DFDFDF"/>
                </a:gs>
                <a:gs pos="50000">
                  <a:srgbClr val="F7F7F7"/>
                </a:gs>
                <a:gs pos="100000">
                  <a:srgbClr val="DFDFDF"/>
                </a:gs>
              </a:gsLst>
              <a:lin ang="5400000" scaled="1"/>
            </a:gradFill>
            <a:ln w="19050">
              <a:solidFill>
                <a:srgbClr val="C0C0C0"/>
              </a:solidFill>
              <a:round/>
              <a:headEnd/>
              <a:tailEnd/>
            </a:ln>
            <a:effectLst>
              <a:outerShdw dist="53882" dir="2700000" algn="ctr" rotWithShape="0">
                <a:srgbClr val="292929">
                  <a:alpha val="50000"/>
                </a:srgbClr>
              </a:outerShdw>
            </a:effectLst>
          </p:spPr>
          <p:txBody>
            <a:bodyPr wrap="none" anchor="ctr"/>
            <a:lstStyle>
              <a:defPPr>
                <a:defRPr lang="zh-CN"/>
              </a:defPPr>
              <a:lvl1pPr algn="l" rtl="0" fontAlgn="base">
                <a:spcBef>
                  <a:spcPct val="0"/>
                </a:spcBef>
                <a:spcAft>
                  <a:spcPct val="0"/>
                </a:spcAft>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r>
                <a:rPr lang="en-US" altLang="zh-CN" sz="1350">
                  <a:latin typeface="Times New Roman" pitchFamily="18" charset="0"/>
                  <a:cs typeface="Times New Roman" pitchFamily="18" charset="0"/>
                </a:rPr>
                <a:t>1965</a:t>
              </a:r>
              <a:r>
                <a:rPr lang="zh-CN" altLang="en-US" sz="1350">
                  <a:latin typeface="Times New Roman" pitchFamily="18" charset="0"/>
                </a:rPr>
                <a:t>年</a:t>
              </a:r>
            </a:p>
          </p:txBody>
        </p:sp>
        <p:sp>
          <p:nvSpPr>
            <p:cNvPr id="37" name="Oval 3"/>
            <p:cNvSpPr>
              <a:spLocks noChangeArrowheads="1"/>
            </p:cNvSpPr>
            <p:nvPr/>
          </p:nvSpPr>
          <p:spPr bwMode="gray">
            <a:xfrm>
              <a:off x="2475" y="1667"/>
              <a:ext cx="765" cy="356"/>
            </a:xfrm>
            <a:prstGeom prst="ellipse">
              <a:avLst/>
            </a:prstGeom>
            <a:gradFill rotWithShape="1">
              <a:gsLst>
                <a:gs pos="0">
                  <a:srgbClr val="DFDFDF"/>
                </a:gs>
                <a:gs pos="50000">
                  <a:srgbClr val="F7F7F7"/>
                </a:gs>
                <a:gs pos="100000">
                  <a:srgbClr val="DFDFDF"/>
                </a:gs>
              </a:gsLst>
              <a:lin ang="5400000" scaled="1"/>
            </a:gradFill>
            <a:ln w="19050">
              <a:solidFill>
                <a:srgbClr val="C0C0C0"/>
              </a:solidFill>
              <a:round/>
              <a:headEnd/>
              <a:tailEnd/>
            </a:ln>
            <a:effectLst>
              <a:outerShdw dist="53882" dir="2700000" algn="ctr" rotWithShape="0">
                <a:srgbClr val="292929">
                  <a:alpha val="50000"/>
                </a:srgbClr>
              </a:outerShdw>
            </a:effectLst>
          </p:spPr>
          <p:txBody>
            <a:bodyPr wrap="none" anchor="ctr"/>
            <a:lstStyle>
              <a:defPPr>
                <a:defRPr lang="zh-CN"/>
              </a:defPPr>
              <a:lvl1pPr algn="l" rtl="0" fontAlgn="base">
                <a:spcBef>
                  <a:spcPct val="0"/>
                </a:spcBef>
                <a:spcAft>
                  <a:spcPct val="0"/>
                </a:spcAft>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r>
                <a:rPr lang="en-US" altLang="zh-CN" sz="1350">
                  <a:latin typeface="Times New Roman" pitchFamily="18" charset="0"/>
                  <a:cs typeface="Times New Roman" pitchFamily="18" charset="0"/>
                </a:rPr>
                <a:t>1980</a:t>
              </a:r>
              <a:r>
                <a:rPr lang="zh-CN" altLang="en-US" sz="1350">
                  <a:latin typeface="Times New Roman" pitchFamily="18" charset="0"/>
                </a:rPr>
                <a:t>年</a:t>
              </a:r>
            </a:p>
          </p:txBody>
        </p:sp>
        <p:sp>
          <p:nvSpPr>
            <p:cNvPr id="38" name="Oval 3"/>
            <p:cNvSpPr>
              <a:spLocks noChangeArrowheads="1"/>
            </p:cNvSpPr>
            <p:nvPr/>
          </p:nvSpPr>
          <p:spPr bwMode="gray">
            <a:xfrm>
              <a:off x="3600" y="1489"/>
              <a:ext cx="765" cy="356"/>
            </a:xfrm>
            <a:prstGeom prst="ellipse">
              <a:avLst/>
            </a:prstGeom>
            <a:gradFill rotWithShape="1">
              <a:gsLst>
                <a:gs pos="0">
                  <a:srgbClr val="DFDFDF"/>
                </a:gs>
                <a:gs pos="50000">
                  <a:srgbClr val="F7F7F7"/>
                </a:gs>
                <a:gs pos="100000">
                  <a:srgbClr val="DFDFDF"/>
                </a:gs>
              </a:gsLst>
              <a:lin ang="5400000" scaled="1"/>
            </a:gradFill>
            <a:ln w="19050">
              <a:solidFill>
                <a:srgbClr val="C0C0C0"/>
              </a:solidFill>
              <a:round/>
              <a:headEnd/>
              <a:tailEnd/>
            </a:ln>
            <a:effectLst>
              <a:outerShdw dist="53882" dir="2700000" algn="ctr" rotWithShape="0">
                <a:srgbClr val="292929">
                  <a:alpha val="50000"/>
                </a:srgbClr>
              </a:outerShdw>
            </a:effectLst>
          </p:spPr>
          <p:txBody>
            <a:bodyPr wrap="none" anchor="ctr"/>
            <a:lstStyle>
              <a:defPPr>
                <a:defRPr lang="zh-CN"/>
              </a:defPPr>
              <a:lvl1pPr algn="l" rtl="0" fontAlgn="base">
                <a:spcBef>
                  <a:spcPct val="0"/>
                </a:spcBef>
                <a:spcAft>
                  <a:spcPct val="0"/>
                </a:spcAft>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r>
                <a:rPr lang="en-US" altLang="zh-CN" sz="1350">
                  <a:latin typeface="Times New Roman" pitchFamily="18" charset="0"/>
                  <a:cs typeface="Times New Roman" pitchFamily="18" charset="0"/>
                </a:rPr>
                <a:t>1995</a:t>
              </a:r>
              <a:r>
                <a:rPr lang="zh-CN" altLang="en-US" sz="1350">
                  <a:latin typeface="Times New Roman" pitchFamily="18" charset="0"/>
                </a:rPr>
                <a:t>年</a:t>
              </a:r>
            </a:p>
          </p:txBody>
        </p:sp>
        <p:sp>
          <p:nvSpPr>
            <p:cNvPr id="39" name="Oval 3"/>
            <p:cNvSpPr>
              <a:spLocks noChangeArrowheads="1"/>
            </p:cNvSpPr>
            <p:nvPr/>
          </p:nvSpPr>
          <p:spPr bwMode="gray">
            <a:xfrm>
              <a:off x="4688" y="1300"/>
              <a:ext cx="765" cy="356"/>
            </a:xfrm>
            <a:prstGeom prst="ellipse">
              <a:avLst/>
            </a:prstGeom>
            <a:gradFill rotWithShape="1">
              <a:gsLst>
                <a:gs pos="0">
                  <a:srgbClr val="DFDFDF"/>
                </a:gs>
                <a:gs pos="50000">
                  <a:srgbClr val="F7F7F7"/>
                </a:gs>
                <a:gs pos="100000">
                  <a:srgbClr val="DFDFDF"/>
                </a:gs>
              </a:gsLst>
              <a:lin ang="5400000" scaled="1"/>
            </a:gradFill>
            <a:ln w="19050">
              <a:solidFill>
                <a:srgbClr val="C0C0C0"/>
              </a:solidFill>
              <a:round/>
              <a:headEnd/>
              <a:tailEnd/>
            </a:ln>
            <a:effectLst>
              <a:outerShdw dist="53882" dir="2700000" algn="ctr" rotWithShape="0">
                <a:srgbClr val="292929">
                  <a:alpha val="50000"/>
                </a:srgbClr>
              </a:outerShdw>
            </a:effectLst>
          </p:spPr>
          <p:txBody>
            <a:bodyPr wrap="none" anchor="ctr"/>
            <a:lstStyle>
              <a:defPPr>
                <a:defRPr lang="zh-CN"/>
              </a:defPPr>
              <a:lvl1pPr algn="l" rtl="0" fontAlgn="base">
                <a:spcBef>
                  <a:spcPct val="0"/>
                </a:spcBef>
                <a:spcAft>
                  <a:spcPct val="0"/>
                </a:spcAft>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r>
                <a:rPr lang="en-US" altLang="zh-CN" sz="1350">
                  <a:latin typeface="Times New Roman" pitchFamily="18" charset="0"/>
                  <a:cs typeface="Times New Roman" pitchFamily="18" charset="0"/>
                </a:rPr>
                <a:t>2010</a:t>
              </a:r>
              <a:r>
                <a:rPr lang="zh-CN" altLang="en-US" sz="1350">
                  <a:latin typeface="Times New Roman" pitchFamily="18" charset="0"/>
                </a:rPr>
                <a:t>年</a:t>
              </a:r>
            </a:p>
          </p:txBody>
        </p:sp>
        <p:pic>
          <p:nvPicPr>
            <p:cNvPr id="40" name="Picture 20" descr="http://www.tjyc.cn/temp/%E7%BD%91%E7%BB%9C%E6%B8%B8%E6%88%8F.jpg"/>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3375" y="3285"/>
              <a:ext cx="720" cy="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TextBox 93"/>
            <p:cNvSpPr txBox="1">
              <a:spLocks noChangeArrowheads="1"/>
            </p:cNvSpPr>
            <p:nvPr/>
          </p:nvSpPr>
          <p:spPr bwMode="auto">
            <a:xfrm>
              <a:off x="135" y="3704"/>
              <a:ext cx="945" cy="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defPPr>
                <a:defRPr lang="zh-CN"/>
              </a:defPPr>
              <a:lvl1pPr algn="l" rtl="0" fontAlgn="base">
                <a:spcBef>
                  <a:spcPct val="0"/>
                </a:spcBef>
                <a:spcAft>
                  <a:spcPct val="0"/>
                </a:spcAft>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pPr eaLnBrk="1" hangingPunct="1"/>
              <a:r>
                <a:rPr lang="zh-CN" altLang="en-US" sz="2100" b="1" dirty="0">
                  <a:latin typeface="Times New Roman" pitchFamily="18" charset="0"/>
                </a:rPr>
                <a:t>科学计算</a:t>
              </a:r>
            </a:p>
          </p:txBody>
        </p:sp>
        <p:sp>
          <p:nvSpPr>
            <p:cNvPr id="42" name="TextBox 94"/>
            <p:cNvSpPr txBox="1">
              <a:spLocks noChangeArrowheads="1"/>
            </p:cNvSpPr>
            <p:nvPr/>
          </p:nvSpPr>
          <p:spPr bwMode="auto">
            <a:xfrm>
              <a:off x="4680" y="3704"/>
              <a:ext cx="945" cy="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defPPr>
                <a:defRPr lang="zh-CN"/>
              </a:defPPr>
              <a:lvl1pPr algn="l" rtl="0" fontAlgn="base">
                <a:spcBef>
                  <a:spcPct val="0"/>
                </a:spcBef>
                <a:spcAft>
                  <a:spcPct val="0"/>
                </a:spcAft>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pPr eaLnBrk="1" hangingPunct="1"/>
              <a:r>
                <a:rPr lang="zh-CN" altLang="en-US" sz="2100" b="1">
                  <a:latin typeface="Times New Roman" pitchFamily="18" charset="0"/>
                </a:rPr>
                <a:t>网络服务</a:t>
              </a:r>
            </a:p>
          </p:txBody>
        </p:sp>
        <p:pic>
          <p:nvPicPr>
            <p:cNvPr id="43" name="Picture 45" descr="http://lencomputer.pku.edu.cn/sk2007/lesson1_history/%E5%9B%9E%E9%A6%96%E4%B8%89%E7%99%BE%E5%85%AB%E5%8D%81%E5%B9%B4%E2%80%94%E2%80%94%E8%AE%A1%E7%AE%97%E6%9C%BA%E7%BC%96%E5%B9%B4%E7%AE%80%E5%8F%B2_files/Img223504954.jpg"/>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1845" y="1260"/>
              <a:ext cx="527" cy="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 name="Picture 53" descr="http://www.cio360.net/Portals/0/1212(1).jpg"/>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4905" y="3047"/>
              <a:ext cx="630" cy="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5" name="AutoShape 5"/>
            <p:cNvCxnSpPr>
              <a:cxnSpLocks noChangeShapeType="1"/>
            </p:cNvCxnSpPr>
            <p:nvPr/>
          </p:nvCxnSpPr>
          <p:spPr bwMode="gray">
            <a:xfrm flipV="1">
              <a:off x="2232" y="2385"/>
              <a:ext cx="213" cy="240"/>
            </a:xfrm>
            <a:prstGeom prst="bentConnector3">
              <a:avLst>
                <a:gd name="adj1" fmla="val 50000"/>
              </a:avLst>
            </a:prstGeom>
            <a:noFill/>
            <a:ln w="38100">
              <a:solidFill>
                <a:schemeClr val="tx2"/>
              </a:solidFill>
              <a:miter lim="800000"/>
              <a:headEnd/>
              <a:tailEnd type="triangle" w="med" len="med"/>
            </a:ln>
            <a:extLst>
              <a:ext uri="{909E8E84-426E-40DD-AFC4-6F175D3DCCD1}">
                <a14:hiddenFill xmlns:a14="http://schemas.microsoft.com/office/drawing/2010/main">
                  <a:noFill/>
                </a14:hiddenFill>
              </a:ext>
            </a:extLst>
          </p:spPr>
        </p:cxnSp>
        <p:cxnSp>
          <p:nvCxnSpPr>
            <p:cNvPr id="46" name="AutoShape 5"/>
            <p:cNvCxnSpPr>
              <a:cxnSpLocks noChangeShapeType="1"/>
            </p:cNvCxnSpPr>
            <p:nvPr/>
          </p:nvCxnSpPr>
          <p:spPr bwMode="gray">
            <a:xfrm flipV="1">
              <a:off x="3327" y="2202"/>
              <a:ext cx="213" cy="240"/>
            </a:xfrm>
            <a:prstGeom prst="bentConnector3">
              <a:avLst>
                <a:gd name="adj1" fmla="val 50000"/>
              </a:avLst>
            </a:prstGeom>
            <a:noFill/>
            <a:ln w="38100">
              <a:solidFill>
                <a:schemeClr val="tx2"/>
              </a:solidFill>
              <a:miter lim="800000"/>
              <a:headEnd/>
              <a:tailEnd type="triangle" w="med" len="med"/>
            </a:ln>
            <a:extLst>
              <a:ext uri="{909E8E84-426E-40DD-AFC4-6F175D3DCCD1}">
                <a14:hiddenFill xmlns:a14="http://schemas.microsoft.com/office/drawing/2010/main">
                  <a:noFill/>
                </a14:hiddenFill>
              </a:ext>
            </a:extLst>
          </p:spPr>
        </p:cxnSp>
        <p:cxnSp>
          <p:nvCxnSpPr>
            <p:cNvPr id="47" name="AutoShape 5"/>
            <p:cNvCxnSpPr>
              <a:cxnSpLocks noChangeShapeType="1"/>
            </p:cNvCxnSpPr>
            <p:nvPr/>
          </p:nvCxnSpPr>
          <p:spPr bwMode="gray">
            <a:xfrm flipV="1">
              <a:off x="4443" y="2082"/>
              <a:ext cx="213" cy="240"/>
            </a:xfrm>
            <a:prstGeom prst="bentConnector3">
              <a:avLst>
                <a:gd name="adj1" fmla="val 50000"/>
              </a:avLst>
            </a:prstGeom>
            <a:noFill/>
            <a:ln w="38100">
              <a:solidFill>
                <a:schemeClr val="tx2"/>
              </a:solidFill>
              <a:miter lim="800000"/>
              <a:headEnd/>
              <a:tailEnd type="triangle" w="med" len="med"/>
            </a:ln>
            <a:extLst>
              <a:ext uri="{909E8E84-426E-40DD-AFC4-6F175D3DCCD1}">
                <a14:hiddenFill xmlns:a14="http://schemas.microsoft.com/office/drawing/2010/main">
                  <a:noFill/>
                </a14:hiddenFill>
              </a:ext>
            </a:extLst>
          </p:spPr>
        </p:cxnSp>
        <p:sp>
          <p:nvSpPr>
            <p:cNvPr id="48" name="圆角矩形 47"/>
            <p:cNvSpPr>
              <a:spLocks noChangeArrowheads="1"/>
            </p:cNvSpPr>
            <p:nvPr/>
          </p:nvSpPr>
          <p:spPr bwMode="auto">
            <a:xfrm>
              <a:off x="-151" y="4035"/>
              <a:ext cx="5866" cy="476"/>
            </a:xfrm>
            <a:prstGeom prst="roundRect">
              <a:avLst>
                <a:gd name="adj" fmla="val 38889"/>
              </a:avLst>
            </a:prstGeom>
            <a:solidFill>
              <a:schemeClr val="accent4">
                <a:lumMod val="60000"/>
                <a:lumOff val="40000"/>
              </a:schemeClr>
            </a:solidFill>
            <a:ln w="9525">
              <a:solidFill>
                <a:schemeClr val="tx1"/>
              </a:solidFill>
              <a:miter lim="800000"/>
              <a:headEnd/>
              <a:tailEnd/>
            </a:ln>
          </p:spPr>
          <p:txBody>
            <a:bodyPr lIns="0" tIns="0" rIns="0" bIns="0" anchor="ctr"/>
            <a:lstStyle>
              <a:defPPr>
                <a:defRPr lang="zh-CN"/>
              </a:defPPr>
              <a:lvl1pPr algn="l" rtl="0" fontAlgn="base">
                <a:spcBef>
                  <a:spcPct val="0"/>
                </a:spcBef>
                <a:spcAft>
                  <a:spcPct val="0"/>
                </a:spcAft>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pPr lvl="1" algn="ctr">
                <a:lnSpc>
                  <a:spcPct val="80000"/>
                </a:lnSpc>
                <a:spcBef>
                  <a:spcPct val="20000"/>
                </a:spcBef>
                <a:buClr>
                  <a:schemeClr val="folHlink"/>
                </a:buClr>
                <a:buSzPct val="70000"/>
                <a:buFont typeface="Wingdings" pitchFamily="2" charset="2"/>
                <a:buNone/>
              </a:pPr>
              <a:endParaRPr lang="zh-CN" altLang="zh-CN" sz="2400">
                <a:latin typeface="Times New Roman" pitchFamily="18" charset="0"/>
              </a:endParaRPr>
            </a:p>
          </p:txBody>
        </p:sp>
        <p:sp>
          <p:nvSpPr>
            <p:cNvPr id="49" name="TextBox 72"/>
            <p:cNvSpPr txBox="1">
              <a:spLocks noChangeArrowheads="1"/>
            </p:cNvSpPr>
            <p:nvPr/>
          </p:nvSpPr>
          <p:spPr bwMode="auto">
            <a:xfrm>
              <a:off x="-37" y="4062"/>
              <a:ext cx="5662" cy="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defPPr>
                <a:defRPr lang="zh-CN"/>
              </a:defPPr>
              <a:lvl1pPr algn="l" rtl="0" fontAlgn="base">
                <a:spcBef>
                  <a:spcPct val="0"/>
                </a:spcBef>
                <a:spcAft>
                  <a:spcPct val="0"/>
                </a:spcAft>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pPr eaLnBrk="1" hangingPunct="1">
                <a:buClr>
                  <a:srgbClr val="FF0000"/>
                </a:buClr>
                <a:buFont typeface="Wingdings" pitchFamily="2" charset="2"/>
                <a:buChar char="n"/>
              </a:pPr>
              <a:r>
                <a:rPr lang="en-US" altLang="zh-CN" sz="1600" dirty="0">
                  <a:latin typeface="Times New Roman" pitchFamily="18" charset="0"/>
                </a:rPr>
                <a:t> </a:t>
              </a:r>
              <a:r>
                <a:rPr lang="en-US" altLang="zh-CN" dirty="0">
                  <a:latin typeface="Times New Roman" pitchFamily="18" charset="0"/>
                  <a:cs typeface="Times New Roman" pitchFamily="18" charset="0"/>
                </a:rPr>
                <a:t>IBM</a:t>
              </a:r>
              <a:r>
                <a:rPr lang="zh-CN" altLang="en-US" dirty="0">
                  <a:latin typeface="Times New Roman" pitchFamily="18" charset="0"/>
                </a:rPr>
                <a:t>前首席执行官郭士纳：计算模式每隔十五年发生一次变革。这一判断像摩尔定律一样准确，人们把它称为“</a:t>
              </a:r>
              <a:r>
                <a:rPr lang="zh-CN" altLang="en-US" b="1" dirty="0">
                  <a:solidFill>
                    <a:srgbClr val="FF0000"/>
                  </a:solidFill>
                  <a:latin typeface="Times New Roman" pitchFamily="18" charset="0"/>
                </a:rPr>
                <a:t>十五年周期定律</a:t>
              </a:r>
              <a:r>
                <a:rPr lang="zh-CN" altLang="en-US" dirty="0">
                  <a:latin typeface="Times New Roman" pitchFamily="18" charset="0"/>
                </a:rPr>
                <a:t>”。</a:t>
              </a:r>
            </a:p>
          </p:txBody>
        </p:sp>
      </p:grpSp>
      <p:sp>
        <p:nvSpPr>
          <p:cNvPr id="50" name="Oval 49"/>
          <p:cNvSpPr>
            <a:spLocks noChangeArrowheads="1"/>
          </p:cNvSpPr>
          <p:nvPr/>
        </p:nvSpPr>
        <p:spPr bwMode="auto">
          <a:xfrm>
            <a:off x="7109810" y="3366489"/>
            <a:ext cx="1403747" cy="1081088"/>
          </a:xfrm>
          <a:prstGeom prst="ellipse">
            <a:avLst/>
          </a:prstGeom>
          <a:noFill/>
          <a:ln w="41275">
            <a:solidFill>
              <a:srgbClr val="99FF33"/>
            </a:solidFill>
            <a:round/>
            <a:headEnd/>
            <a:tailEnd/>
          </a:ln>
          <a:extLst>
            <a:ext uri="{909E8E84-426E-40DD-AFC4-6F175D3DCCD1}">
              <a14:hiddenFill xmlns:a14="http://schemas.microsoft.com/office/drawing/2010/main">
                <a:solidFill>
                  <a:srgbClr val="FFFFFF"/>
                </a:solidFill>
              </a14:hiddenFill>
            </a:ext>
          </a:extLst>
        </p:spPr>
        <p:txBody>
          <a:bodyPr wrap="none" anchor="ctr"/>
          <a:lstStyle>
            <a:defPPr>
              <a:defRPr lang="zh-CN"/>
            </a:defPPr>
            <a:lvl1pPr algn="l" rtl="0" fontAlgn="base">
              <a:spcBef>
                <a:spcPct val="0"/>
              </a:spcBef>
              <a:spcAft>
                <a:spcPct val="0"/>
              </a:spcAft>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pPr algn="ctr" eaLnBrk="0" hangingPunct="0">
              <a:spcBef>
                <a:spcPct val="20000"/>
              </a:spcBef>
              <a:buClr>
                <a:schemeClr val="accent2"/>
              </a:buClr>
              <a:buSzPct val="85000"/>
              <a:buFont typeface="ZapfDingbats" pitchFamily="82" charset="2"/>
              <a:buNone/>
            </a:pPr>
            <a:endParaRPr lang="zh-CN" altLang="zh-CN">
              <a:latin typeface="Comic Sans MS" pitchFamily="66" charset="0"/>
            </a:endParaRPr>
          </a:p>
        </p:txBody>
      </p:sp>
    </p:spTree>
    <p:extLst>
      <p:ext uri="{BB962C8B-B14F-4D97-AF65-F5344CB8AC3E}">
        <p14:creationId xmlns:p14="http://schemas.microsoft.com/office/powerpoint/2010/main" val="2345440729"/>
      </p:ext>
    </p:extLst>
  </p:cSld>
  <p:clrMapOvr>
    <a:masterClrMapping/>
  </p:clrMapOvr>
  <p:transition spd="slow">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标题 1">
            <a:extLst/>
          </p:cNvPr>
          <p:cNvSpPr txBox="1">
            <a:spLocks/>
          </p:cNvSpPr>
          <p:nvPr/>
        </p:nvSpPr>
        <p:spPr bwMode="auto">
          <a:xfrm>
            <a:off x="821530" y="671513"/>
            <a:ext cx="8131970" cy="614362"/>
          </a:xfrm>
          <a:prstGeom prst="rect">
            <a:avLst/>
          </a:prstGeom>
          <a:noFill/>
          <a:ln>
            <a:noFill/>
          </a:ln>
          <a:effectLst>
            <a:glow rad="63500">
              <a:schemeClr val="accent5">
                <a:satMod val="175000"/>
                <a:alpha val="40000"/>
              </a:schemeClr>
            </a:glow>
            <a:outerShdw blurRad="50800" dist="38100" dir="2700000" algn="tl" rotWithShape="0">
              <a:prstClr val="black">
                <a:alpha val="40000"/>
              </a:prstClr>
            </a:outerShdw>
            <a:reflection blurRad="6350" stA="52000" endA="300" endPos="35000" dir="5400000" sy="-100000" algn="bl" rotWithShape="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ctr" anchorCtr="0" compatLnSpc="1">
            <a:prstTxWarp prst="textNoShape">
              <a:avLst/>
            </a:prstTxWarp>
          </a:bodyPr>
          <a:lstStyle>
            <a:lvl1pPr algn="l" rtl="0" eaLnBrk="0" fontAlgn="base" hangingPunct="0">
              <a:lnSpc>
                <a:spcPct val="90000"/>
              </a:lnSpc>
              <a:spcBef>
                <a:spcPct val="0"/>
              </a:spcBef>
              <a:spcAft>
                <a:spcPct val="0"/>
              </a:spcAft>
              <a:defRPr sz="4400" kern="1200">
                <a:solidFill>
                  <a:schemeClr val="tx1"/>
                </a:solidFill>
                <a:latin typeface="+mj-lt"/>
                <a:ea typeface="+mj-ea"/>
                <a:cs typeface="等线 Light"/>
              </a:defRPr>
            </a:lvl1pPr>
            <a:lvl2pPr algn="l" rtl="0" eaLnBrk="0" fontAlgn="base" hangingPunct="0">
              <a:lnSpc>
                <a:spcPct val="90000"/>
              </a:lnSpc>
              <a:spcBef>
                <a:spcPct val="0"/>
              </a:spcBef>
              <a:spcAft>
                <a:spcPct val="0"/>
              </a:spcAft>
              <a:defRPr sz="4400">
                <a:solidFill>
                  <a:schemeClr val="tx1"/>
                </a:solidFill>
                <a:latin typeface="等线 Light"/>
                <a:ea typeface="等线 Light"/>
                <a:cs typeface="等线 Light"/>
              </a:defRPr>
            </a:lvl2pPr>
            <a:lvl3pPr algn="l" rtl="0" eaLnBrk="0" fontAlgn="base" hangingPunct="0">
              <a:lnSpc>
                <a:spcPct val="90000"/>
              </a:lnSpc>
              <a:spcBef>
                <a:spcPct val="0"/>
              </a:spcBef>
              <a:spcAft>
                <a:spcPct val="0"/>
              </a:spcAft>
              <a:defRPr sz="4400">
                <a:solidFill>
                  <a:schemeClr val="tx1"/>
                </a:solidFill>
                <a:latin typeface="等线 Light"/>
                <a:ea typeface="等线 Light"/>
                <a:cs typeface="等线 Light"/>
              </a:defRPr>
            </a:lvl3pPr>
            <a:lvl4pPr algn="l" rtl="0" eaLnBrk="0" fontAlgn="base" hangingPunct="0">
              <a:lnSpc>
                <a:spcPct val="90000"/>
              </a:lnSpc>
              <a:spcBef>
                <a:spcPct val="0"/>
              </a:spcBef>
              <a:spcAft>
                <a:spcPct val="0"/>
              </a:spcAft>
              <a:defRPr sz="4400">
                <a:solidFill>
                  <a:schemeClr val="tx1"/>
                </a:solidFill>
                <a:latin typeface="等线 Light"/>
                <a:ea typeface="等线 Light"/>
                <a:cs typeface="等线 Light"/>
              </a:defRPr>
            </a:lvl4pPr>
            <a:lvl5pPr algn="l" rtl="0" eaLnBrk="0" fontAlgn="base" hangingPunct="0">
              <a:lnSpc>
                <a:spcPct val="90000"/>
              </a:lnSpc>
              <a:spcBef>
                <a:spcPct val="0"/>
              </a:spcBef>
              <a:spcAft>
                <a:spcPct val="0"/>
              </a:spcAft>
              <a:defRPr sz="4400">
                <a:solidFill>
                  <a:schemeClr val="tx1"/>
                </a:solidFill>
                <a:latin typeface="等线 Light"/>
                <a:ea typeface="等线 Light"/>
                <a:cs typeface="等线 Light"/>
              </a:defRPr>
            </a:lvl5pPr>
            <a:lvl6pPr marL="457200" algn="l" rtl="0" fontAlgn="base">
              <a:lnSpc>
                <a:spcPct val="90000"/>
              </a:lnSpc>
              <a:spcBef>
                <a:spcPct val="0"/>
              </a:spcBef>
              <a:spcAft>
                <a:spcPct val="0"/>
              </a:spcAft>
              <a:defRPr sz="4400">
                <a:solidFill>
                  <a:schemeClr val="tx1"/>
                </a:solidFill>
                <a:latin typeface="等线 Light"/>
                <a:ea typeface="等线 Light"/>
                <a:cs typeface="等线 Light"/>
              </a:defRPr>
            </a:lvl6pPr>
            <a:lvl7pPr marL="914400" algn="l" rtl="0" fontAlgn="base">
              <a:lnSpc>
                <a:spcPct val="90000"/>
              </a:lnSpc>
              <a:spcBef>
                <a:spcPct val="0"/>
              </a:spcBef>
              <a:spcAft>
                <a:spcPct val="0"/>
              </a:spcAft>
              <a:defRPr sz="4400">
                <a:solidFill>
                  <a:schemeClr val="tx1"/>
                </a:solidFill>
                <a:latin typeface="等线 Light"/>
                <a:ea typeface="等线 Light"/>
                <a:cs typeface="等线 Light"/>
              </a:defRPr>
            </a:lvl7pPr>
            <a:lvl8pPr marL="1371600" algn="l" rtl="0" fontAlgn="base">
              <a:lnSpc>
                <a:spcPct val="90000"/>
              </a:lnSpc>
              <a:spcBef>
                <a:spcPct val="0"/>
              </a:spcBef>
              <a:spcAft>
                <a:spcPct val="0"/>
              </a:spcAft>
              <a:defRPr sz="4400">
                <a:solidFill>
                  <a:schemeClr val="tx1"/>
                </a:solidFill>
                <a:latin typeface="等线 Light"/>
                <a:ea typeface="等线 Light"/>
                <a:cs typeface="等线 Light"/>
              </a:defRPr>
            </a:lvl8pPr>
            <a:lvl9pPr marL="1828800" algn="l" rtl="0" fontAlgn="base">
              <a:lnSpc>
                <a:spcPct val="90000"/>
              </a:lnSpc>
              <a:spcBef>
                <a:spcPct val="0"/>
              </a:spcBef>
              <a:spcAft>
                <a:spcPct val="0"/>
              </a:spcAft>
              <a:defRPr sz="4400">
                <a:solidFill>
                  <a:schemeClr val="tx1"/>
                </a:solidFill>
                <a:latin typeface="等线 Light"/>
                <a:ea typeface="等线 Light"/>
                <a:cs typeface="等线 Light"/>
              </a:defRPr>
            </a:lvl9pPr>
          </a:lstStyle>
          <a:p>
            <a:pPr eaLnBrk="1" fontAlgn="auto" hangingPunct="1">
              <a:spcAft>
                <a:spcPts val="0"/>
              </a:spcAft>
              <a:defRPr/>
            </a:pPr>
            <a:r>
              <a:rPr lang="zh-CN" altLang="en-US" sz="3200" b="1" dirty="0">
                <a:solidFill>
                  <a:schemeClr val="bg1"/>
                </a:solidFill>
                <a:latin typeface="微软雅黑" pitchFamily="34" charset="-122"/>
                <a:ea typeface="微软雅黑" pitchFamily="34" charset="-122"/>
              </a:rPr>
              <a:t>（</a:t>
            </a:r>
            <a:r>
              <a:rPr lang="en-US" altLang="zh-CN" sz="3200" b="1" dirty="0">
                <a:solidFill>
                  <a:schemeClr val="bg1"/>
                </a:solidFill>
                <a:latin typeface="微软雅黑" pitchFamily="34" charset="-122"/>
                <a:ea typeface="微软雅黑" pitchFamily="34" charset="-122"/>
              </a:rPr>
              <a:t>3</a:t>
            </a:r>
            <a:r>
              <a:rPr lang="zh-CN" altLang="en-US" sz="3200" b="1" dirty="0">
                <a:solidFill>
                  <a:schemeClr val="bg1"/>
                </a:solidFill>
                <a:latin typeface="微软雅黑" pitchFamily="34" charset="-122"/>
                <a:ea typeface="微软雅黑" pitchFamily="34" charset="-122"/>
              </a:rPr>
              <a:t>）计算机网络、无线通信网的迅速发展</a:t>
            </a:r>
          </a:p>
        </p:txBody>
      </p:sp>
      <p:pic>
        <p:nvPicPr>
          <p:cNvPr id="3"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738" y="2861897"/>
            <a:ext cx="3886200" cy="27865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05351" y="2539603"/>
            <a:ext cx="3995738" cy="2586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3"/>
          <p:cNvSpPr>
            <a:spLocks noChangeArrowheads="1"/>
          </p:cNvSpPr>
          <p:nvPr/>
        </p:nvSpPr>
        <p:spPr bwMode="auto">
          <a:xfrm>
            <a:off x="285750" y="2139554"/>
            <a:ext cx="841533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457200" indent="-457200">
              <a:lnSpc>
                <a:spcPct val="90000"/>
              </a:lnSpc>
              <a:spcBef>
                <a:spcPct val="20000"/>
              </a:spcBef>
              <a:buSzPct val="130000"/>
              <a:buFontTx/>
              <a:buChar char="•"/>
            </a:pPr>
            <a:r>
              <a:rPr lang="zh-CN" altLang="en-US" dirty="0"/>
              <a:t>截止</a:t>
            </a:r>
            <a:r>
              <a:rPr lang="en-US" altLang="zh-CN" dirty="0"/>
              <a:t>2017</a:t>
            </a:r>
            <a:r>
              <a:rPr lang="zh-CN" altLang="en-US" dirty="0"/>
              <a:t>年</a:t>
            </a:r>
            <a:r>
              <a:rPr lang="en-US" altLang="zh-CN" dirty="0"/>
              <a:t>12</a:t>
            </a:r>
            <a:r>
              <a:rPr lang="zh-CN" altLang="en-US" dirty="0"/>
              <a:t>月，我国网民规模达</a:t>
            </a:r>
            <a:r>
              <a:rPr lang="en-US" altLang="zh-CN" b="1" dirty="0">
                <a:solidFill>
                  <a:srgbClr val="FF0000"/>
                </a:solidFill>
              </a:rPr>
              <a:t>7.72</a:t>
            </a:r>
            <a:r>
              <a:rPr lang="zh-CN" altLang="en-US" b="1" dirty="0">
                <a:solidFill>
                  <a:srgbClr val="FF0000"/>
                </a:solidFill>
              </a:rPr>
              <a:t>亿</a:t>
            </a:r>
            <a:r>
              <a:rPr lang="zh-CN" altLang="en-US" dirty="0"/>
              <a:t>，手机网民规模达</a:t>
            </a:r>
            <a:r>
              <a:rPr lang="en-US" altLang="zh-CN" b="1" dirty="0">
                <a:solidFill>
                  <a:srgbClr val="FF0000"/>
                </a:solidFill>
              </a:rPr>
              <a:t>7.53</a:t>
            </a:r>
            <a:r>
              <a:rPr lang="zh-CN" altLang="en-US" b="1" dirty="0">
                <a:solidFill>
                  <a:srgbClr val="FF0000"/>
                </a:solidFill>
              </a:rPr>
              <a:t>亿</a:t>
            </a:r>
            <a:r>
              <a:rPr lang="zh-CN" altLang="en-US" dirty="0"/>
              <a:t>。</a:t>
            </a:r>
            <a:endParaRPr lang="zh-CN" altLang="en-US" b="1" dirty="0">
              <a:solidFill>
                <a:srgbClr val="FF0000"/>
              </a:solidFill>
            </a:endParaRPr>
          </a:p>
        </p:txBody>
      </p:sp>
      <p:sp>
        <p:nvSpPr>
          <p:cNvPr id="6" name="Rectangle 3"/>
          <p:cNvSpPr>
            <a:spLocks noChangeArrowheads="1"/>
          </p:cNvSpPr>
          <p:nvPr/>
        </p:nvSpPr>
        <p:spPr bwMode="auto">
          <a:xfrm>
            <a:off x="4705350" y="5168503"/>
            <a:ext cx="4295775" cy="668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457200" indent="-457200" algn="ctr">
              <a:lnSpc>
                <a:spcPct val="90000"/>
              </a:lnSpc>
              <a:spcBef>
                <a:spcPct val="20000"/>
              </a:spcBef>
              <a:buSzPct val="130000"/>
            </a:pPr>
            <a:r>
              <a:rPr lang="zh-CN" altLang="en-US" b="1" dirty="0">
                <a:solidFill>
                  <a:srgbClr val="0000FF"/>
                </a:solidFill>
              </a:rPr>
              <a:t>互联网和无线通信网络已成为人们获取</a:t>
            </a:r>
            <a:endParaRPr lang="en-US" altLang="zh-CN" b="1" dirty="0">
              <a:solidFill>
                <a:srgbClr val="0000FF"/>
              </a:solidFill>
            </a:endParaRPr>
          </a:p>
          <a:p>
            <a:pPr marL="457200" indent="-457200" algn="ctr">
              <a:lnSpc>
                <a:spcPct val="90000"/>
              </a:lnSpc>
              <a:spcBef>
                <a:spcPct val="20000"/>
              </a:spcBef>
              <a:buSzPct val="130000"/>
            </a:pPr>
            <a:r>
              <a:rPr lang="zh-CN" altLang="en-US" b="1" dirty="0">
                <a:solidFill>
                  <a:srgbClr val="0000FF"/>
                </a:solidFill>
              </a:rPr>
              <a:t>信息和人际沟通的不可或缺的基础设施 </a:t>
            </a:r>
          </a:p>
        </p:txBody>
      </p:sp>
      <p:sp>
        <p:nvSpPr>
          <p:cNvPr id="7" name="Rectangle 14"/>
          <p:cNvSpPr>
            <a:spLocks noChangeArrowheads="1"/>
          </p:cNvSpPr>
          <p:nvPr/>
        </p:nvSpPr>
        <p:spPr bwMode="auto">
          <a:xfrm>
            <a:off x="233363" y="1545453"/>
            <a:ext cx="8839200" cy="594122"/>
          </a:xfrm>
          <a:prstGeom prst="rect">
            <a:avLst/>
          </a:prstGeom>
          <a:noFill/>
          <a:ln w="9525">
            <a:noFill/>
            <a:miter lim="800000"/>
            <a:headEnd/>
            <a:tailEnd/>
          </a:ln>
          <a:effectLst/>
        </p:spPr>
        <p:txBody>
          <a:bodyPr anchor="ctr"/>
          <a:lstStyle/>
          <a:p>
            <a:pPr>
              <a:defRPr/>
            </a:pPr>
            <a:r>
              <a:rPr lang="zh-CN" altLang="en-US" sz="2400" b="1" dirty="0">
                <a:solidFill>
                  <a:schemeClr val="tx2"/>
                </a:solidFill>
                <a:effectLst>
                  <a:outerShdw blurRad="38100" dist="38100" dir="2700000" algn="tl">
                    <a:srgbClr val="C0C0C0"/>
                  </a:outerShdw>
                </a:effectLst>
              </a:rPr>
              <a:t>互联网等信息基础设施迅速发展</a:t>
            </a:r>
          </a:p>
        </p:txBody>
      </p:sp>
      <p:sp>
        <p:nvSpPr>
          <p:cNvPr id="8" name="幻灯片编号占位符 2"/>
          <p:cNvSpPr>
            <a:spLocks noGrp="1"/>
          </p:cNvSpPr>
          <p:nvPr>
            <p:ph type="sldNum" sz="quarter" idx="4294967295"/>
          </p:nvPr>
        </p:nvSpPr>
        <p:spPr>
          <a:xfrm>
            <a:off x="7086600" y="5624513"/>
            <a:ext cx="2057400" cy="273844"/>
          </a:xfrm>
        </p:spPr>
        <p:txBody>
          <a:bodyPr/>
          <a:lstStyle/>
          <a:p>
            <a:fld id="{0503CE10-F9D3-4072-A615-6A95AA0B7B65}" type="slidenum">
              <a:rPr lang="zh-CN" altLang="en-US" smtClean="0"/>
              <a:t>12</a:t>
            </a:fld>
            <a:endParaRPr lang="zh-CN" altLang="en-US" dirty="0"/>
          </a:p>
        </p:txBody>
      </p:sp>
    </p:spTree>
    <p:extLst>
      <p:ext uri="{BB962C8B-B14F-4D97-AF65-F5344CB8AC3E}">
        <p14:creationId xmlns:p14="http://schemas.microsoft.com/office/powerpoint/2010/main" val="3083975201"/>
      </p:ext>
    </p:extLst>
  </p:cSld>
  <p:clrMapOvr>
    <a:masterClrMapping/>
  </p:clrMapOvr>
  <p:transition spd="slow">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标题 1">
            <a:extLst/>
          </p:cNvPr>
          <p:cNvSpPr txBox="1">
            <a:spLocks/>
          </p:cNvSpPr>
          <p:nvPr/>
        </p:nvSpPr>
        <p:spPr bwMode="auto">
          <a:xfrm>
            <a:off x="926305" y="738188"/>
            <a:ext cx="8131970" cy="614362"/>
          </a:xfrm>
          <a:prstGeom prst="rect">
            <a:avLst/>
          </a:prstGeom>
          <a:noFill/>
          <a:ln>
            <a:noFill/>
          </a:ln>
          <a:effectLst>
            <a:glow rad="63500">
              <a:schemeClr val="accent5">
                <a:satMod val="175000"/>
                <a:alpha val="40000"/>
              </a:schemeClr>
            </a:glow>
            <a:outerShdw blurRad="50800" dist="38100" dir="2700000" algn="tl" rotWithShape="0">
              <a:prstClr val="black">
                <a:alpha val="40000"/>
              </a:prstClr>
            </a:outerShdw>
            <a:reflection blurRad="6350" stA="52000" endA="300" endPos="35000" dir="5400000" sy="-100000" algn="bl" rotWithShape="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ctr" anchorCtr="0" compatLnSpc="1">
            <a:prstTxWarp prst="textNoShape">
              <a:avLst/>
            </a:prstTxWarp>
          </a:bodyPr>
          <a:lstStyle>
            <a:lvl1pPr algn="l" rtl="0" eaLnBrk="0" fontAlgn="base" hangingPunct="0">
              <a:lnSpc>
                <a:spcPct val="90000"/>
              </a:lnSpc>
              <a:spcBef>
                <a:spcPct val="0"/>
              </a:spcBef>
              <a:spcAft>
                <a:spcPct val="0"/>
              </a:spcAft>
              <a:defRPr sz="4400" kern="1200">
                <a:solidFill>
                  <a:schemeClr val="tx1"/>
                </a:solidFill>
                <a:latin typeface="+mj-lt"/>
                <a:ea typeface="+mj-ea"/>
                <a:cs typeface="等线 Light"/>
              </a:defRPr>
            </a:lvl1pPr>
            <a:lvl2pPr algn="l" rtl="0" eaLnBrk="0" fontAlgn="base" hangingPunct="0">
              <a:lnSpc>
                <a:spcPct val="90000"/>
              </a:lnSpc>
              <a:spcBef>
                <a:spcPct val="0"/>
              </a:spcBef>
              <a:spcAft>
                <a:spcPct val="0"/>
              </a:spcAft>
              <a:defRPr sz="4400">
                <a:solidFill>
                  <a:schemeClr val="tx1"/>
                </a:solidFill>
                <a:latin typeface="等线 Light"/>
                <a:ea typeface="等线 Light"/>
                <a:cs typeface="等线 Light"/>
              </a:defRPr>
            </a:lvl2pPr>
            <a:lvl3pPr algn="l" rtl="0" eaLnBrk="0" fontAlgn="base" hangingPunct="0">
              <a:lnSpc>
                <a:spcPct val="90000"/>
              </a:lnSpc>
              <a:spcBef>
                <a:spcPct val="0"/>
              </a:spcBef>
              <a:spcAft>
                <a:spcPct val="0"/>
              </a:spcAft>
              <a:defRPr sz="4400">
                <a:solidFill>
                  <a:schemeClr val="tx1"/>
                </a:solidFill>
                <a:latin typeface="等线 Light"/>
                <a:ea typeface="等线 Light"/>
                <a:cs typeface="等线 Light"/>
              </a:defRPr>
            </a:lvl3pPr>
            <a:lvl4pPr algn="l" rtl="0" eaLnBrk="0" fontAlgn="base" hangingPunct="0">
              <a:lnSpc>
                <a:spcPct val="90000"/>
              </a:lnSpc>
              <a:spcBef>
                <a:spcPct val="0"/>
              </a:spcBef>
              <a:spcAft>
                <a:spcPct val="0"/>
              </a:spcAft>
              <a:defRPr sz="4400">
                <a:solidFill>
                  <a:schemeClr val="tx1"/>
                </a:solidFill>
                <a:latin typeface="等线 Light"/>
                <a:ea typeface="等线 Light"/>
                <a:cs typeface="等线 Light"/>
              </a:defRPr>
            </a:lvl4pPr>
            <a:lvl5pPr algn="l" rtl="0" eaLnBrk="0" fontAlgn="base" hangingPunct="0">
              <a:lnSpc>
                <a:spcPct val="90000"/>
              </a:lnSpc>
              <a:spcBef>
                <a:spcPct val="0"/>
              </a:spcBef>
              <a:spcAft>
                <a:spcPct val="0"/>
              </a:spcAft>
              <a:defRPr sz="4400">
                <a:solidFill>
                  <a:schemeClr val="tx1"/>
                </a:solidFill>
                <a:latin typeface="等线 Light"/>
                <a:ea typeface="等线 Light"/>
                <a:cs typeface="等线 Light"/>
              </a:defRPr>
            </a:lvl5pPr>
            <a:lvl6pPr marL="457200" algn="l" rtl="0" fontAlgn="base">
              <a:lnSpc>
                <a:spcPct val="90000"/>
              </a:lnSpc>
              <a:spcBef>
                <a:spcPct val="0"/>
              </a:spcBef>
              <a:spcAft>
                <a:spcPct val="0"/>
              </a:spcAft>
              <a:defRPr sz="4400">
                <a:solidFill>
                  <a:schemeClr val="tx1"/>
                </a:solidFill>
                <a:latin typeface="等线 Light"/>
                <a:ea typeface="等线 Light"/>
                <a:cs typeface="等线 Light"/>
              </a:defRPr>
            </a:lvl6pPr>
            <a:lvl7pPr marL="914400" algn="l" rtl="0" fontAlgn="base">
              <a:lnSpc>
                <a:spcPct val="90000"/>
              </a:lnSpc>
              <a:spcBef>
                <a:spcPct val="0"/>
              </a:spcBef>
              <a:spcAft>
                <a:spcPct val="0"/>
              </a:spcAft>
              <a:defRPr sz="4400">
                <a:solidFill>
                  <a:schemeClr val="tx1"/>
                </a:solidFill>
                <a:latin typeface="等线 Light"/>
                <a:ea typeface="等线 Light"/>
                <a:cs typeface="等线 Light"/>
              </a:defRPr>
            </a:lvl7pPr>
            <a:lvl8pPr marL="1371600" algn="l" rtl="0" fontAlgn="base">
              <a:lnSpc>
                <a:spcPct val="90000"/>
              </a:lnSpc>
              <a:spcBef>
                <a:spcPct val="0"/>
              </a:spcBef>
              <a:spcAft>
                <a:spcPct val="0"/>
              </a:spcAft>
              <a:defRPr sz="4400">
                <a:solidFill>
                  <a:schemeClr val="tx1"/>
                </a:solidFill>
                <a:latin typeface="等线 Light"/>
                <a:ea typeface="等线 Light"/>
                <a:cs typeface="等线 Light"/>
              </a:defRPr>
            </a:lvl8pPr>
            <a:lvl9pPr marL="1828800" algn="l" rtl="0" fontAlgn="base">
              <a:lnSpc>
                <a:spcPct val="90000"/>
              </a:lnSpc>
              <a:spcBef>
                <a:spcPct val="0"/>
              </a:spcBef>
              <a:spcAft>
                <a:spcPct val="0"/>
              </a:spcAft>
              <a:defRPr sz="4400">
                <a:solidFill>
                  <a:schemeClr val="tx1"/>
                </a:solidFill>
                <a:latin typeface="等线 Light"/>
                <a:ea typeface="等线 Light"/>
                <a:cs typeface="等线 Light"/>
              </a:defRPr>
            </a:lvl9pPr>
          </a:lstStyle>
          <a:p>
            <a:pPr eaLnBrk="1" fontAlgn="auto" hangingPunct="1">
              <a:spcAft>
                <a:spcPts val="0"/>
              </a:spcAft>
              <a:defRPr/>
            </a:pPr>
            <a:r>
              <a:rPr lang="zh-CN" altLang="en-US" sz="3200" b="1" dirty="0" smtClean="0">
                <a:solidFill>
                  <a:srgbClr val="FFFF00"/>
                </a:solidFill>
                <a:latin typeface="微软雅黑" pitchFamily="34" charset="-122"/>
                <a:ea typeface="微软雅黑" pitchFamily="34" charset="-122"/>
              </a:rPr>
              <a:t>计算</a:t>
            </a:r>
            <a:r>
              <a:rPr lang="zh-CN" altLang="en-US" sz="3200" b="1" dirty="0">
                <a:solidFill>
                  <a:srgbClr val="FFFF00"/>
                </a:solidFill>
                <a:latin typeface="微软雅黑" pitchFamily="34" charset="-122"/>
                <a:ea typeface="微软雅黑" pitchFamily="34" charset="-122"/>
              </a:rPr>
              <a:t>机</a:t>
            </a:r>
            <a:r>
              <a:rPr lang="zh-CN" altLang="en-US" sz="3200" b="1" dirty="0" smtClean="0">
                <a:solidFill>
                  <a:srgbClr val="FFFF00"/>
                </a:solidFill>
                <a:latin typeface="微软雅黑" pitchFamily="34" charset="-122"/>
                <a:ea typeface="微软雅黑" pitchFamily="34" charset="-122"/>
              </a:rPr>
              <a:t>与</a:t>
            </a:r>
            <a:r>
              <a:rPr lang="zh-CN" altLang="en-US" sz="3200" b="1" dirty="0">
                <a:solidFill>
                  <a:srgbClr val="FFFF00"/>
                </a:solidFill>
                <a:latin typeface="微软雅黑" pitchFamily="34" charset="-122"/>
                <a:ea typeface="微软雅黑" pitchFamily="34" charset="-122"/>
              </a:rPr>
              <a:t>网络的科学研究创新和机遇</a:t>
            </a:r>
          </a:p>
        </p:txBody>
      </p:sp>
      <p:grpSp>
        <p:nvGrpSpPr>
          <p:cNvPr id="3" name="Group 5"/>
          <p:cNvGrpSpPr>
            <a:grpSpLocks/>
          </p:cNvGrpSpPr>
          <p:nvPr/>
        </p:nvGrpSpPr>
        <p:grpSpPr bwMode="auto">
          <a:xfrm>
            <a:off x="1428750" y="1891717"/>
            <a:ext cx="6629400" cy="4423358"/>
            <a:chOff x="144" y="672"/>
            <a:chExt cx="3290" cy="3360"/>
          </a:xfrm>
        </p:grpSpPr>
        <p:pic>
          <p:nvPicPr>
            <p:cNvPr id="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 y="672"/>
              <a:ext cx="3286" cy="3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7"/>
            <p:cNvSpPr>
              <a:spLocks noChangeArrowheads="1"/>
            </p:cNvSpPr>
            <p:nvPr/>
          </p:nvSpPr>
          <p:spPr bwMode="auto">
            <a:xfrm>
              <a:off x="144" y="3888"/>
              <a:ext cx="288" cy="14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sz="1350"/>
            </a:p>
          </p:txBody>
        </p:sp>
      </p:grpSp>
    </p:spTree>
    <p:extLst>
      <p:ext uri="{BB962C8B-B14F-4D97-AF65-F5344CB8AC3E}">
        <p14:creationId xmlns:p14="http://schemas.microsoft.com/office/powerpoint/2010/main" val="937605126"/>
      </p:ext>
    </p:extLst>
  </p:cSld>
  <p:clrMapOvr>
    <a:masterClrMapping/>
  </p:clrMapOvr>
  <p:transition spd="slow">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标题 1">
            <a:extLst/>
          </p:cNvPr>
          <p:cNvSpPr txBox="1">
            <a:spLocks/>
          </p:cNvSpPr>
          <p:nvPr/>
        </p:nvSpPr>
        <p:spPr bwMode="auto">
          <a:xfrm>
            <a:off x="926305" y="738188"/>
            <a:ext cx="8131970" cy="614362"/>
          </a:xfrm>
          <a:prstGeom prst="rect">
            <a:avLst/>
          </a:prstGeom>
          <a:noFill/>
          <a:ln>
            <a:noFill/>
          </a:ln>
          <a:effectLst>
            <a:glow rad="63500">
              <a:schemeClr val="accent5">
                <a:satMod val="175000"/>
                <a:alpha val="40000"/>
              </a:schemeClr>
            </a:glow>
            <a:outerShdw blurRad="50800" dist="38100" dir="2700000" algn="tl" rotWithShape="0">
              <a:prstClr val="black">
                <a:alpha val="40000"/>
              </a:prstClr>
            </a:outerShdw>
            <a:reflection blurRad="6350" stA="52000" endA="300" endPos="35000" dir="5400000" sy="-100000" algn="bl" rotWithShape="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ctr" anchorCtr="0" compatLnSpc="1">
            <a:prstTxWarp prst="textNoShape">
              <a:avLst/>
            </a:prstTxWarp>
          </a:bodyPr>
          <a:lstStyle>
            <a:lvl1pPr algn="l" rtl="0" eaLnBrk="0" fontAlgn="base" hangingPunct="0">
              <a:lnSpc>
                <a:spcPct val="90000"/>
              </a:lnSpc>
              <a:spcBef>
                <a:spcPct val="0"/>
              </a:spcBef>
              <a:spcAft>
                <a:spcPct val="0"/>
              </a:spcAft>
              <a:defRPr sz="4400" kern="1200">
                <a:solidFill>
                  <a:schemeClr val="tx1"/>
                </a:solidFill>
                <a:latin typeface="+mj-lt"/>
                <a:ea typeface="+mj-ea"/>
                <a:cs typeface="等线 Light"/>
              </a:defRPr>
            </a:lvl1pPr>
            <a:lvl2pPr algn="l" rtl="0" eaLnBrk="0" fontAlgn="base" hangingPunct="0">
              <a:lnSpc>
                <a:spcPct val="90000"/>
              </a:lnSpc>
              <a:spcBef>
                <a:spcPct val="0"/>
              </a:spcBef>
              <a:spcAft>
                <a:spcPct val="0"/>
              </a:spcAft>
              <a:defRPr sz="4400">
                <a:solidFill>
                  <a:schemeClr val="tx1"/>
                </a:solidFill>
                <a:latin typeface="等线 Light"/>
                <a:ea typeface="等线 Light"/>
                <a:cs typeface="等线 Light"/>
              </a:defRPr>
            </a:lvl2pPr>
            <a:lvl3pPr algn="l" rtl="0" eaLnBrk="0" fontAlgn="base" hangingPunct="0">
              <a:lnSpc>
                <a:spcPct val="90000"/>
              </a:lnSpc>
              <a:spcBef>
                <a:spcPct val="0"/>
              </a:spcBef>
              <a:spcAft>
                <a:spcPct val="0"/>
              </a:spcAft>
              <a:defRPr sz="4400">
                <a:solidFill>
                  <a:schemeClr val="tx1"/>
                </a:solidFill>
                <a:latin typeface="等线 Light"/>
                <a:ea typeface="等线 Light"/>
                <a:cs typeface="等线 Light"/>
              </a:defRPr>
            </a:lvl3pPr>
            <a:lvl4pPr algn="l" rtl="0" eaLnBrk="0" fontAlgn="base" hangingPunct="0">
              <a:lnSpc>
                <a:spcPct val="90000"/>
              </a:lnSpc>
              <a:spcBef>
                <a:spcPct val="0"/>
              </a:spcBef>
              <a:spcAft>
                <a:spcPct val="0"/>
              </a:spcAft>
              <a:defRPr sz="4400">
                <a:solidFill>
                  <a:schemeClr val="tx1"/>
                </a:solidFill>
                <a:latin typeface="等线 Light"/>
                <a:ea typeface="等线 Light"/>
                <a:cs typeface="等线 Light"/>
              </a:defRPr>
            </a:lvl4pPr>
            <a:lvl5pPr algn="l" rtl="0" eaLnBrk="0" fontAlgn="base" hangingPunct="0">
              <a:lnSpc>
                <a:spcPct val="90000"/>
              </a:lnSpc>
              <a:spcBef>
                <a:spcPct val="0"/>
              </a:spcBef>
              <a:spcAft>
                <a:spcPct val="0"/>
              </a:spcAft>
              <a:defRPr sz="4400">
                <a:solidFill>
                  <a:schemeClr val="tx1"/>
                </a:solidFill>
                <a:latin typeface="等线 Light"/>
                <a:ea typeface="等线 Light"/>
                <a:cs typeface="等线 Light"/>
              </a:defRPr>
            </a:lvl5pPr>
            <a:lvl6pPr marL="457200" algn="l" rtl="0" fontAlgn="base">
              <a:lnSpc>
                <a:spcPct val="90000"/>
              </a:lnSpc>
              <a:spcBef>
                <a:spcPct val="0"/>
              </a:spcBef>
              <a:spcAft>
                <a:spcPct val="0"/>
              </a:spcAft>
              <a:defRPr sz="4400">
                <a:solidFill>
                  <a:schemeClr val="tx1"/>
                </a:solidFill>
                <a:latin typeface="等线 Light"/>
                <a:ea typeface="等线 Light"/>
                <a:cs typeface="等线 Light"/>
              </a:defRPr>
            </a:lvl6pPr>
            <a:lvl7pPr marL="914400" algn="l" rtl="0" fontAlgn="base">
              <a:lnSpc>
                <a:spcPct val="90000"/>
              </a:lnSpc>
              <a:spcBef>
                <a:spcPct val="0"/>
              </a:spcBef>
              <a:spcAft>
                <a:spcPct val="0"/>
              </a:spcAft>
              <a:defRPr sz="4400">
                <a:solidFill>
                  <a:schemeClr val="tx1"/>
                </a:solidFill>
                <a:latin typeface="等线 Light"/>
                <a:ea typeface="等线 Light"/>
                <a:cs typeface="等线 Light"/>
              </a:defRPr>
            </a:lvl7pPr>
            <a:lvl8pPr marL="1371600" algn="l" rtl="0" fontAlgn="base">
              <a:lnSpc>
                <a:spcPct val="90000"/>
              </a:lnSpc>
              <a:spcBef>
                <a:spcPct val="0"/>
              </a:spcBef>
              <a:spcAft>
                <a:spcPct val="0"/>
              </a:spcAft>
              <a:defRPr sz="4400">
                <a:solidFill>
                  <a:schemeClr val="tx1"/>
                </a:solidFill>
                <a:latin typeface="等线 Light"/>
                <a:ea typeface="等线 Light"/>
                <a:cs typeface="等线 Light"/>
              </a:defRPr>
            </a:lvl8pPr>
            <a:lvl9pPr marL="1828800" algn="l" rtl="0" fontAlgn="base">
              <a:lnSpc>
                <a:spcPct val="90000"/>
              </a:lnSpc>
              <a:spcBef>
                <a:spcPct val="0"/>
              </a:spcBef>
              <a:spcAft>
                <a:spcPct val="0"/>
              </a:spcAft>
              <a:defRPr sz="4400">
                <a:solidFill>
                  <a:schemeClr val="tx1"/>
                </a:solidFill>
                <a:latin typeface="等线 Light"/>
                <a:ea typeface="等线 Light"/>
                <a:cs typeface="等线 Light"/>
              </a:defRPr>
            </a:lvl9pPr>
          </a:lstStyle>
          <a:p>
            <a:pPr eaLnBrk="1" fontAlgn="auto" hangingPunct="1">
              <a:spcAft>
                <a:spcPts val="0"/>
              </a:spcAft>
              <a:defRPr/>
            </a:pPr>
            <a:r>
              <a:rPr lang="zh-CN" altLang="en-US" sz="3200" b="1" dirty="0" smtClean="0">
                <a:solidFill>
                  <a:srgbClr val="FFFF00"/>
                </a:solidFill>
                <a:latin typeface="微软雅黑" pitchFamily="34" charset="-122"/>
                <a:ea typeface="微软雅黑" pitchFamily="34" charset="-122"/>
              </a:rPr>
              <a:t>计算</a:t>
            </a:r>
            <a:r>
              <a:rPr lang="zh-CN" altLang="en-US" sz="3200" b="1" dirty="0">
                <a:solidFill>
                  <a:srgbClr val="FFFF00"/>
                </a:solidFill>
                <a:latin typeface="微软雅黑" pitchFamily="34" charset="-122"/>
                <a:ea typeface="微软雅黑" pitchFamily="34" charset="-122"/>
              </a:rPr>
              <a:t>机</a:t>
            </a:r>
            <a:r>
              <a:rPr lang="zh-CN" altLang="en-US" sz="3200" b="1" dirty="0" smtClean="0">
                <a:solidFill>
                  <a:srgbClr val="FFFF00"/>
                </a:solidFill>
                <a:latin typeface="微软雅黑" pitchFamily="34" charset="-122"/>
                <a:ea typeface="微软雅黑" pitchFamily="34" charset="-122"/>
              </a:rPr>
              <a:t>与</a:t>
            </a:r>
            <a:r>
              <a:rPr lang="zh-CN" altLang="en-US" sz="3200" b="1" dirty="0">
                <a:solidFill>
                  <a:srgbClr val="FFFF00"/>
                </a:solidFill>
                <a:latin typeface="微软雅黑" pitchFamily="34" charset="-122"/>
                <a:ea typeface="微软雅黑" pitchFamily="34" charset="-122"/>
              </a:rPr>
              <a:t>网络的科学研究创新和机遇</a:t>
            </a:r>
          </a:p>
        </p:txBody>
      </p:sp>
      <p:sp>
        <p:nvSpPr>
          <p:cNvPr id="6" name="Rectangle 14"/>
          <p:cNvSpPr>
            <a:spLocks noChangeArrowheads="1"/>
          </p:cNvSpPr>
          <p:nvPr/>
        </p:nvSpPr>
        <p:spPr bwMode="auto">
          <a:xfrm>
            <a:off x="842434" y="1574651"/>
            <a:ext cx="8082606" cy="792163"/>
          </a:xfrm>
          <a:prstGeom prst="rect">
            <a:avLst/>
          </a:prstGeom>
          <a:noFill/>
          <a:ln w="9525">
            <a:noFill/>
            <a:miter lim="800000"/>
            <a:headEnd/>
            <a:tailEnd/>
          </a:ln>
          <a:effectLst/>
        </p:spPr>
        <p:txBody>
          <a:bodyPr anchor="ctr"/>
          <a:lstStyle/>
          <a:p>
            <a:pPr>
              <a:defRPr/>
            </a:pPr>
            <a:r>
              <a:rPr lang="zh-CN" altLang="en-US" sz="3200" b="1" dirty="0">
                <a:solidFill>
                  <a:schemeClr val="tx2"/>
                </a:solidFill>
                <a:effectLst>
                  <a:outerShdw blurRad="38100" dist="38100" dir="2700000" algn="tl">
                    <a:srgbClr val="C0C0C0"/>
                  </a:outerShdw>
                </a:effectLst>
              </a:rPr>
              <a:t>问题：</a:t>
            </a:r>
            <a:r>
              <a:rPr lang="zh-CN" altLang="en-US" sz="2400" b="1" dirty="0"/>
              <a:t>物理世界与信息系统分开发展、互相割裂，造成资源、信息浪费</a:t>
            </a:r>
          </a:p>
        </p:txBody>
      </p:sp>
      <p:pic>
        <p:nvPicPr>
          <p:cNvPr id="7"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2434" y="2497857"/>
            <a:ext cx="7872941" cy="43601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45472882"/>
      </p:ext>
    </p:extLst>
  </p:cSld>
  <p:clrMapOvr>
    <a:masterClrMapping/>
  </p:clrMapOvr>
  <p:transition spd="slow">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0503CE10-F9D3-4072-A615-6A95AA0B7B65}" type="slidenum">
              <a:rPr lang="zh-CN" altLang="en-US" smtClean="0"/>
              <a:t>15</a:t>
            </a:fld>
            <a:endParaRPr lang="zh-CN" altLang="en-US" dirty="0"/>
          </a:p>
        </p:txBody>
      </p:sp>
      <p:sp>
        <p:nvSpPr>
          <p:cNvPr id="5" name="内容占位符 1"/>
          <p:cNvSpPr>
            <a:spLocks noGrp="1"/>
          </p:cNvSpPr>
          <p:nvPr>
            <p:ph idx="1"/>
          </p:nvPr>
        </p:nvSpPr>
        <p:spPr>
          <a:xfrm>
            <a:off x="628649" y="1712683"/>
            <a:ext cx="8297637" cy="4774294"/>
          </a:xfrm>
        </p:spPr>
        <p:txBody>
          <a:bodyPr>
            <a:noAutofit/>
          </a:bodyPr>
          <a:lstStyle/>
          <a:p>
            <a:pPr>
              <a:lnSpc>
                <a:spcPct val="150000"/>
              </a:lnSpc>
              <a:spcBef>
                <a:spcPts val="2400"/>
              </a:spcBef>
            </a:pPr>
            <a:r>
              <a:rPr lang="zh-CN" altLang="en-US" sz="2800" dirty="0" smtClean="0"/>
              <a:t>物理世界的联网需求和信息世界的扩展需求催生出了一类新型网络</a:t>
            </a:r>
            <a:r>
              <a:rPr lang="en-US" altLang="zh-CN" sz="2800" dirty="0" smtClean="0"/>
              <a:t>——</a:t>
            </a:r>
            <a:r>
              <a:rPr lang="zh-CN" altLang="en-US" sz="2800" dirty="0" smtClean="0"/>
              <a:t>物联网</a:t>
            </a:r>
            <a:r>
              <a:rPr lang="en-US" altLang="zh-CN" sz="2800" dirty="0" smtClean="0"/>
              <a:t>( Internet of Things)</a:t>
            </a:r>
            <a:endParaRPr lang="en-US" altLang="zh-CN" sz="2800" dirty="0"/>
          </a:p>
          <a:p>
            <a:pPr marL="0" indent="0">
              <a:lnSpc>
                <a:spcPct val="150000"/>
              </a:lnSpc>
              <a:spcBef>
                <a:spcPts val="0"/>
              </a:spcBef>
              <a:buNone/>
            </a:pPr>
            <a:r>
              <a:rPr lang="en-US" altLang="zh-CN" sz="2800" dirty="0"/>
              <a:t> </a:t>
            </a:r>
            <a:r>
              <a:rPr lang="en-US" altLang="zh-CN" sz="2800" dirty="0" smtClean="0"/>
              <a:t>  </a:t>
            </a:r>
            <a:r>
              <a:rPr lang="zh-CN" altLang="en-US" sz="2800" b="1" dirty="0" smtClean="0">
                <a:solidFill>
                  <a:srgbClr val="FF0000"/>
                </a:solidFill>
              </a:rPr>
              <a:t>目前，物联网还没有一个精确且公认的定义</a:t>
            </a:r>
            <a:r>
              <a:rPr lang="zh-CN" altLang="en-US" sz="2800" dirty="0" smtClean="0">
                <a:solidFill>
                  <a:srgbClr val="FF0000"/>
                </a:solidFill>
              </a:rPr>
              <a:t>。 </a:t>
            </a:r>
            <a:endParaRPr lang="en-US" altLang="zh-CN" sz="2800" dirty="0" smtClean="0">
              <a:solidFill>
                <a:srgbClr val="FF0000"/>
              </a:solidFill>
            </a:endParaRPr>
          </a:p>
        </p:txBody>
      </p:sp>
      <p:sp>
        <p:nvSpPr>
          <p:cNvPr id="6" name="标题 3"/>
          <p:cNvSpPr>
            <a:spLocks noGrp="1"/>
          </p:cNvSpPr>
          <p:nvPr>
            <p:ph type="title"/>
          </p:nvPr>
        </p:nvSpPr>
        <p:spPr>
          <a:xfrm>
            <a:off x="1021896" y="464458"/>
            <a:ext cx="5813426" cy="995679"/>
          </a:xfrm>
        </p:spPr>
        <p:txBody>
          <a:bodyPr/>
          <a:lstStyle/>
          <a:p>
            <a:r>
              <a:rPr kumimoji="1" lang="en-US" altLang="zh-CN" b="1" dirty="0" smtClean="0"/>
              <a:t>Q</a:t>
            </a:r>
            <a:r>
              <a:rPr kumimoji="1" lang="zh-CN" altLang="en-US" b="1" dirty="0" smtClean="0"/>
              <a:t>：什么是物联网？</a:t>
            </a:r>
            <a:endParaRPr kumimoji="1" lang="zh-CN" altLang="en-US" b="1" dirty="0"/>
          </a:p>
        </p:txBody>
      </p:sp>
    </p:spTree>
    <p:extLst>
      <p:ext uri="{BB962C8B-B14F-4D97-AF65-F5344CB8AC3E}">
        <p14:creationId xmlns:p14="http://schemas.microsoft.com/office/powerpoint/2010/main" val="472697870"/>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628649" y="1580141"/>
            <a:ext cx="8268607" cy="5081004"/>
          </a:xfrm>
        </p:spPr>
        <p:txBody>
          <a:bodyPr>
            <a:noAutofit/>
          </a:bodyPr>
          <a:lstStyle/>
          <a:p>
            <a:pPr algn="just">
              <a:lnSpc>
                <a:spcPct val="150000"/>
              </a:lnSpc>
            </a:pPr>
            <a:r>
              <a:rPr lang="zh-CN" altLang="en-US" sz="2800" b="1" dirty="0" smtClean="0">
                <a:solidFill>
                  <a:srgbClr val="FF0000"/>
                </a:solidFill>
                <a:effectLst>
                  <a:outerShdw blurRad="38100" dist="38100" dir="2700000" algn="tl">
                    <a:srgbClr val="DDDDDD"/>
                  </a:outerShdw>
                </a:effectLst>
                <a:latin typeface="微软雅黑"/>
                <a:ea typeface="微软雅黑"/>
                <a:cs typeface="微软雅黑"/>
              </a:rPr>
              <a:t>物联网</a:t>
            </a:r>
            <a:r>
              <a:rPr lang="zh-CN" altLang="en-US" sz="2800" dirty="0" smtClean="0">
                <a:effectLst>
                  <a:outerShdw blurRad="38100" dist="38100" dir="2700000" algn="tl">
                    <a:srgbClr val="DDDDDD"/>
                  </a:outerShdw>
                </a:effectLst>
                <a:latin typeface="微软雅黑"/>
                <a:ea typeface="微软雅黑"/>
                <a:cs typeface="微软雅黑"/>
              </a:rPr>
              <a:t>这个概念</a:t>
            </a:r>
            <a:r>
              <a:rPr lang="zh-CN" altLang="en-US" sz="2800" dirty="0" smtClean="0">
                <a:latin typeface="微软雅黑"/>
                <a:ea typeface="微软雅黑"/>
                <a:cs typeface="微软雅黑"/>
              </a:rPr>
              <a:t>实际</a:t>
            </a:r>
            <a:r>
              <a:rPr lang="zh-CN" altLang="en-US" sz="2800" dirty="0">
                <a:latin typeface="微软雅黑"/>
                <a:ea typeface="微软雅黑"/>
                <a:cs typeface="微软雅黑"/>
              </a:rPr>
              <a:t>是</a:t>
            </a:r>
            <a:r>
              <a:rPr lang="zh-CN" altLang="en-US" sz="2800" dirty="0" smtClean="0">
                <a:latin typeface="微软雅黑"/>
                <a:ea typeface="微软雅黑"/>
                <a:cs typeface="微软雅黑"/>
              </a:rPr>
              <a:t>中国人提出的，</a:t>
            </a:r>
            <a:r>
              <a:rPr lang="zh-CN" altLang="en-US" sz="2800" dirty="0">
                <a:latin typeface="微软雅黑"/>
                <a:ea typeface="微软雅黑"/>
                <a:cs typeface="微软雅黑"/>
              </a:rPr>
              <a:t>整合了美国</a:t>
            </a:r>
            <a:r>
              <a:rPr lang="en-US" altLang="zh-CN" sz="2800" dirty="0">
                <a:latin typeface="微软雅黑"/>
                <a:ea typeface="微软雅黑"/>
                <a:cs typeface="微软雅黑"/>
              </a:rPr>
              <a:t>CPS(</a:t>
            </a:r>
            <a:r>
              <a:rPr lang="en-US" altLang="zh-CN" sz="2800" dirty="0" smtClean="0">
                <a:latin typeface="微软雅黑"/>
                <a:ea typeface="微软雅黑"/>
                <a:cs typeface="微软雅黑"/>
              </a:rPr>
              <a:t>Cyber-</a:t>
            </a:r>
            <a:r>
              <a:rPr lang="en-US" altLang="zh-CN" sz="2800" dirty="0">
                <a:latin typeface="微软雅黑"/>
                <a:ea typeface="微软雅黑"/>
                <a:cs typeface="微软雅黑"/>
              </a:rPr>
              <a:t>Physical Systems)</a:t>
            </a:r>
            <a:r>
              <a:rPr lang="zh-CN" altLang="en-US" sz="2800" dirty="0">
                <a:latin typeface="微软雅黑"/>
                <a:ea typeface="微软雅黑"/>
                <a:cs typeface="微软雅黑"/>
              </a:rPr>
              <a:t>、欧盟</a:t>
            </a:r>
            <a:r>
              <a:rPr lang="en-US" altLang="zh-CN" sz="2800" dirty="0" err="1">
                <a:latin typeface="微软雅黑"/>
                <a:ea typeface="微软雅黑"/>
                <a:cs typeface="微软雅黑"/>
              </a:rPr>
              <a:t>IoT</a:t>
            </a:r>
            <a:r>
              <a:rPr lang="zh-CN" altLang="en-US" sz="2800" dirty="0">
                <a:latin typeface="微软雅黑"/>
                <a:ea typeface="微软雅黑"/>
                <a:cs typeface="微软雅黑"/>
              </a:rPr>
              <a:t>（</a:t>
            </a:r>
            <a:r>
              <a:rPr lang="en-US" altLang="zh-CN" sz="2800" dirty="0">
                <a:latin typeface="微软雅黑"/>
                <a:ea typeface="微软雅黑"/>
                <a:cs typeface="微软雅黑"/>
              </a:rPr>
              <a:t>Internet of Things)</a:t>
            </a:r>
            <a:r>
              <a:rPr lang="zh-CN" altLang="en-US" sz="2800" dirty="0">
                <a:latin typeface="微软雅黑"/>
                <a:ea typeface="微软雅黑"/>
                <a:cs typeface="微软雅黑"/>
              </a:rPr>
              <a:t>和</a:t>
            </a:r>
            <a:r>
              <a:rPr lang="zh-CN" altLang="en-US" sz="2800" dirty="0" smtClean="0">
                <a:latin typeface="微软雅黑"/>
                <a:ea typeface="微软雅黑"/>
                <a:cs typeface="微软雅黑"/>
              </a:rPr>
              <a:t>日本 </a:t>
            </a:r>
            <a:r>
              <a:rPr lang="en-US" altLang="zh-CN" sz="2800" dirty="0" err="1" smtClean="0">
                <a:latin typeface="微软雅黑"/>
                <a:ea typeface="微软雅黑"/>
                <a:cs typeface="微软雅黑"/>
              </a:rPr>
              <a:t>i</a:t>
            </a:r>
            <a:r>
              <a:rPr lang="en-US" altLang="zh-CN" sz="2800" dirty="0" smtClean="0">
                <a:latin typeface="微软雅黑"/>
                <a:ea typeface="微软雅黑"/>
                <a:cs typeface="微软雅黑"/>
              </a:rPr>
              <a:t>-Japan</a:t>
            </a:r>
            <a:r>
              <a:rPr lang="zh-CN" altLang="en-US" sz="2800" dirty="0">
                <a:latin typeface="微软雅黑"/>
                <a:ea typeface="微软雅黑"/>
                <a:cs typeface="微软雅黑"/>
              </a:rPr>
              <a:t>等概念</a:t>
            </a:r>
            <a:r>
              <a:rPr lang="zh-CN" altLang="en-US" sz="2800" dirty="0" smtClean="0">
                <a:latin typeface="微软雅黑"/>
                <a:ea typeface="微软雅黑"/>
                <a:cs typeface="微软雅黑"/>
              </a:rPr>
              <a:t>。</a:t>
            </a:r>
            <a:endParaRPr lang="en-US" altLang="zh-CN" sz="2800" dirty="0" smtClean="0">
              <a:latin typeface="微软雅黑"/>
              <a:ea typeface="微软雅黑"/>
              <a:cs typeface="微软雅黑"/>
            </a:endParaRPr>
          </a:p>
          <a:p>
            <a:pPr algn="just">
              <a:lnSpc>
                <a:spcPct val="150000"/>
              </a:lnSpc>
            </a:pPr>
            <a:r>
              <a:rPr lang="zh-CN" altLang="en-US" sz="2800" dirty="0" smtClean="0">
                <a:latin typeface="微软雅黑"/>
                <a:ea typeface="微软雅黑"/>
                <a:cs typeface="微软雅黑"/>
              </a:rPr>
              <a:t>一般定义：是</a:t>
            </a:r>
            <a:r>
              <a:rPr lang="zh-CN" altLang="en-US" sz="2800" dirty="0">
                <a:latin typeface="微软雅黑"/>
                <a:ea typeface="微软雅黑"/>
                <a:cs typeface="微软雅黑"/>
              </a:rPr>
              <a:t>一个基于互联网、传统电信网等信息载体，让所有能被</a:t>
            </a:r>
            <a:r>
              <a:rPr lang="zh-CN" altLang="en-US" sz="2800" b="1" dirty="0">
                <a:solidFill>
                  <a:srgbClr val="FF0000"/>
                </a:solidFill>
                <a:latin typeface="微软雅黑"/>
                <a:ea typeface="微软雅黑"/>
                <a:cs typeface="微软雅黑"/>
              </a:rPr>
              <a:t>独立寻址</a:t>
            </a:r>
            <a:r>
              <a:rPr lang="zh-CN" altLang="en-US" sz="2800" dirty="0">
                <a:latin typeface="微软雅黑"/>
                <a:ea typeface="微软雅黑"/>
                <a:cs typeface="微软雅黑"/>
              </a:rPr>
              <a:t>的</a:t>
            </a:r>
            <a:r>
              <a:rPr lang="zh-CN" altLang="en-US" sz="2800" b="1" dirty="0">
                <a:solidFill>
                  <a:srgbClr val="FF0000"/>
                </a:solidFill>
                <a:effectLst>
                  <a:outerShdw blurRad="38100" dist="38100" dir="2700000" algn="tl">
                    <a:srgbClr val="DDDDDD"/>
                  </a:outerShdw>
                </a:effectLst>
                <a:latin typeface="微软雅黑"/>
                <a:ea typeface="微软雅黑"/>
                <a:cs typeface="微软雅黑"/>
              </a:rPr>
              <a:t>普通物理对象</a:t>
            </a:r>
            <a:r>
              <a:rPr lang="zh-CN" altLang="en-US" sz="2800" dirty="0">
                <a:latin typeface="微软雅黑"/>
                <a:ea typeface="微软雅黑"/>
                <a:cs typeface="微软雅黑"/>
              </a:rPr>
              <a:t>实现互联互通的网络。</a:t>
            </a:r>
            <a:r>
              <a:rPr lang="zh-CN" altLang="en-US" sz="2800" b="1" u="sng" dirty="0">
                <a:solidFill>
                  <a:srgbClr val="0000FF"/>
                </a:solidFill>
                <a:latin typeface="微软雅黑"/>
                <a:ea typeface="微软雅黑"/>
                <a:cs typeface="微软雅黑"/>
              </a:rPr>
              <a:t>普通对象设备化</a:t>
            </a:r>
            <a:r>
              <a:rPr lang="zh-CN" altLang="en-US" sz="2800" b="1" dirty="0">
                <a:latin typeface="微软雅黑"/>
                <a:ea typeface="微软雅黑"/>
                <a:cs typeface="微软雅黑"/>
              </a:rPr>
              <a:t>，</a:t>
            </a:r>
            <a:r>
              <a:rPr lang="zh-CN" altLang="en-US" sz="2800" b="1" u="sng" dirty="0">
                <a:solidFill>
                  <a:srgbClr val="0000FF"/>
                </a:solidFill>
                <a:latin typeface="微软雅黑"/>
                <a:ea typeface="微软雅黑"/>
                <a:cs typeface="微软雅黑"/>
              </a:rPr>
              <a:t>自治终端互联化</a:t>
            </a:r>
            <a:r>
              <a:rPr lang="zh-CN" altLang="en-US" sz="2800" b="1" dirty="0">
                <a:latin typeface="微软雅黑"/>
                <a:ea typeface="微软雅黑"/>
                <a:cs typeface="微软雅黑"/>
              </a:rPr>
              <a:t>和</a:t>
            </a:r>
            <a:r>
              <a:rPr lang="zh-CN" altLang="en-US" sz="2800" b="1" u="sng" dirty="0">
                <a:solidFill>
                  <a:srgbClr val="0000FF"/>
                </a:solidFill>
                <a:latin typeface="微软雅黑"/>
                <a:ea typeface="微软雅黑"/>
                <a:cs typeface="微软雅黑"/>
              </a:rPr>
              <a:t>普适服务智能化</a:t>
            </a:r>
            <a:r>
              <a:rPr lang="zh-CN" altLang="en-US" sz="2800" dirty="0">
                <a:latin typeface="微软雅黑"/>
                <a:ea typeface="微软雅黑"/>
                <a:cs typeface="微软雅黑"/>
              </a:rPr>
              <a:t>是其三个重要特征</a:t>
            </a:r>
            <a:r>
              <a:rPr lang="zh-CN" altLang="en-US" sz="2800" b="1" dirty="0">
                <a:latin typeface="微软雅黑"/>
                <a:ea typeface="微软雅黑"/>
                <a:cs typeface="微软雅黑"/>
              </a:rPr>
              <a:t>。</a:t>
            </a:r>
            <a:endParaRPr lang="en-US" altLang="zh-CN" sz="2800" b="1" dirty="0">
              <a:latin typeface="微软雅黑"/>
              <a:ea typeface="微软雅黑"/>
              <a:cs typeface="微软雅黑"/>
            </a:endParaRPr>
          </a:p>
        </p:txBody>
      </p:sp>
      <p:sp>
        <p:nvSpPr>
          <p:cNvPr id="3" name="幻灯片编号占位符 2"/>
          <p:cNvSpPr>
            <a:spLocks noGrp="1"/>
          </p:cNvSpPr>
          <p:nvPr>
            <p:ph type="sldNum" sz="quarter" idx="12"/>
          </p:nvPr>
        </p:nvSpPr>
        <p:spPr/>
        <p:txBody>
          <a:bodyPr/>
          <a:lstStyle/>
          <a:p>
            <a:fld id="{0503CE10-F9D3-4072-A615-6A95AA0B7B65}" type="slidenum">
              <a:rPr lang="zh-CN" altLang="en-US" smtClean="0"/>
              <a:t>16</a:t>
            </a:fld>
            <a:endParaRPr lang="zh-CN" altLang="en-US" dirty="0"/>
          </a:p>
        </p:txBody>
      </p:sp>
      <p:sp>
        <p:nvSpPr>
          <p:cNvPr id="4" name="标题 3"/>
          <p:cNvSpPr>
            <a:spLocks noGrp="1"/>
          </p:cNvSpPr>
          <p:nvPr>
            <p:ph type="title"/>
          </p:nvPr>
        </p:nvSpPr>
        <p:spPr>
          <a:xfrm>
            <a:off x="920294" y="495103"/>
            <a:ext cx="5813426" cy="995679"/>
          </a:xfrm>
        </p:spPr>
        <p:txBody>
          <a:bodyPr/>
          <a:lstStyle/>
          <a:p>
            <a:r>
              <a:rPr kumimoji="1" lang="en-US" altLang="zh-CN" b="1" dirty="0" smtClean="0"/>
              <a:t>Q</a:t>
            </a:r>
            <a:r>
              <a:rPr kumimoji="1" lang="zh-CN" altLang="en-US" b="1" dirty="0" smtClean="0"/>
              <a:t>：什么是物联网？</a:t>
            </a:r>
            <a:endParaRPr kumimoji="1" lang="zh-CN" altLang="en-US" b="1" dirty="0"/>
          </a:p>
        </p:txBody>
      </p:sp>
    </p:spTree>
    <p:extLst>
      <p:ext uri="{BB962C8B-B14F-4D97-AF65-F5344CB8AC3E}">
        <p14:creationId xmlns:p14="http://schemas.microsoft.com/office/powerpoint/2010/main" val="4235580441"/>
      </p:ext>
    </p:extLst>
  </p:cSld>
  <p:clrMapOvr>
    <a:masterClrMapping/>
  </p:clrMapOvr>
  <p:transition spd="slow">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6"/>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557213" indent="-214313" eaLnBrk="0" hangingPunct="0">
              <a:defRPr>
                <a:solidFill>
                  <a:schemeClr val="tx1"/>
                </a:solidFill>
                <a:latin typeface="Arial" pitchFamily="34" charset="0"/>
                <a:ea typeface="宋体" pitchFamily="2" charset="-122"/>
              </a:defRPr>
            </a:lvl2pPr>
            <a:lvl3pPr marL="857250" indent="-171450" eaLnBrk="0" hangingPunct="0">
              <a:defRPr>
                <a:solidFill>
                  <a:schemeClr val="tx1"/>
                </a:solidFill>
                <a:latin typeface="Arial" pitchFamily="34" charset="0"/>
                <a:ea typeface="宋体" pitchFamily="2" charset="-122"/>
              </a:defRPr>
            </a:lvl3pPr>
            <a:lvl4pPr marL="1200150" indent="-171450" eaLnBrk="0" hangingPunct="0">
              <a:defRPr>
                <a:solidFill>
                  <a:schemeClr val="tx1"/>
                </a:solidFill>
                <a:latin typeface="Arial" pitchFamily="34" charset="0"/>
                <a:ea typeface="宋体" pitchFamily="2" charset="-122"/>
              </a:defRPr>
            </a:lvl4pPr>
            <a:lvl5pPr marL="1543050" indent="-171450" eaLnBrk="0" hangingPunct="0">
              <a:defRPr>
                <a:solidFill>
                  <a:schemeClr val="tx1"/>
                </a:solidFill>
                <a:latin typeface="Arial" pitchFamily="34" charset="0"/>
                <a:ea typeface="宋体" pitchFamily="2" charset="-122"/>
              </a:defRPr>
            </a:lvl5pPr>
            <a:lvl6pPr marL="1885950" indent="-171450" eaLnBrk="0" fontAlgn="base" hangingPunct="0">
              <a:spcBef>
                <a:spcPct val="0"/>
              </a:spcBef>
              <a:spcAft>
                <a:spcPct val="0"/>
              </a:spcAft>
              <a:defRPr>
                <a:solidFill>
                  <a:schemeClr val="tx1"/>
                </a:solidFill>
                <a:latin typeface="Arial" pitchFamily="34" charset="0"/>
                <a:ea typeface="宋体" pitchFamily="2" charset="-122"/>
              </a:defRPr>
            </a:lvl6pPr>
            <a:lvl7pPr marL="2228850" indent="-171450" eaLnBrk="0" fontAlgn="base" hangingPunct="0">
              <a:spcBef>
                <a:spcPct val="0"/>
              </a:spcBef>
              <a:spcAft>
                <a:spcPct val="0"/>
              </a:spcAft>
              <a:defRPr>
                <a:solidFill>
                  <a:schemeClr val="tx1"/>
                </a:solidFill>
                <a:latin typeface="Arial" pitchFamily="34" charset="0"/>
                <a:ea typeface="宋体" pitchFamily="2" charset="-122"/>
              </a:defRPr>
            </a:lvl7pPr>
            <a:lvl8pPr marL="2571750" indent="-171450" eaLnBrk="0" fontAlgn="base" hangingPunct="0">
              <a:spcBef>
                <a:spcPct val="0"/>
              </a:spcBef>
              <a:spcAft>
                <a:spcPct val="0"/>
              </a:spcAft>
              <a:defRPr>
                <a:solidFill>
                  <a:schemeClr val="tx1"/>
                </a:solidFill>
                <a:latin typeface="Arial" pitchFamily="34" charset="0"/>
                <a:ea typeface="宋体" pitchFamily="2" charset="-122"/>
              </a:defRPr>
            </a:lvl8pPr>
            <a:lvl9pPr marL="2914650" indent="-17145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fld id="{BF187129-0963-408E-8D2D-58292F814F57}" type="slidenum">
              <a:rPr lang="en-US" altLang="zh-CN" smtClean="0"/>
              <a:pPr eaLnBrk="1" hangingPunct="1"/>
              <a:t>17</a:t>
            </a:fld>
            <a:endParaRPr lang="en-US" altLang="zh-CN" smtClean="0"/>
          </a:p>
        </p:txBody>
      </p:sp>
      <p:pic>
        <p:nvPicPr>
          <p:cNvPr id="47" name="Picture 45"/>
          <p:cNvPicPr>
            <a:picLocks noChangeAspect="1" noChangeArrowheads="1"/>
          </p:cNvPicPr>
          <p:nvPr/>
        </p:nvPicPr>
        <p:blipFill>
          <a:blip r:embed="rId4" cstate="print">
            <a:duotone>
              <a:schemeClr val="bg2">
                <a:shade val="45000"/>
                <a:satMod val="135000"/>
              </a:schemeClr>
              <a:prstClr val="white"/>
            </a:duotone>
          </a:blip>
          <a:srcRect b="8237"/>
          <a:stretch>
            <a:fillRect/>
          </a:stretch>
        </p:blipFill>
        <p:spPr bwMode="auto">
          <a:xfrm>
            <a:off x="965206" y="1928802"/>
            <a:ext cx="6937375" cy="3643313"/>
          </a:xfrm>
          <a:prstGeom prst="rect">
            <a:avLst/>
          </a:prstGeom>
          <a:noFill/>
          <a:ln w="9525">
            <a:noFill/>
            <a:miter lim="800000"/>
            <a:headEnd/>
            <a:tailEnd/>
          </a:ln>
          <a:effectLst>
            <a:softEdge rad="635000"/>
          </a:effectLst>
        </p:spPr>
      </p:pic>
      <p:pic>
        <p:nvPicPr>
          <p:cNvPr id="21549" name="Picture 45"/>
          <p:cNvPicPr>
            <a:picLocks noChangeAspect="1" noChangeArrowheads="1"/>
          </p:cNvPicPr>
          <p:nvPr/>
        </p:nvPicPr>
        <p:blipFill>
          <a:blip r:embed="rId4" cstate="print"/>
          <a:srcRect b="8237"/>
          <a:stretch>
            <a:fillRect/>
          </a:stretch>
        </p:blipFill>
        <p:spPr bwMode="auto">
          <a:xfrm>
            <a:off x="965206" y="1928827"/>
            <a:ext cx="6937375" cy="3643313"/>
          </a:xfrm>
          <a:prstGeom prst="rect">
            <a:avLst/>
          </a:prstGeom>
          <a:noFill/>
          <a:ln w="9525">
            <a:noFill/>
            <a:miter lim="800000"/>
            <a:headEnd/>
            <a:tailEnd/>
          </a:ln>
          <a:effectLst>
            <a:softEdge rad="635000"/>
          </a:effectLst>
        </p:spPr>
      </p:pic>
      <p:grpSp>
        <p:nvGrpSpPr>
          <p:cNvPr id="2" name="Group 53"/>
          <p:cNvGrpSpPr>
            <a:grpSpLocks/>
          </p:cNvGrpSpPr>
          <p:nvPr/>
        </p:nvGrpSpPr>
        <p:grpSpPr bwMode="auto">
          <a:xfrm>
            <a:off x="255647" y="1928802"/>
            <a:ext cx="8567739" cy="3482603"/>
            <a:chOff x="385" y="1833"/>
            <a:chExt cx="5080" cy="1506"/>
          </a:xfr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p:grpSpPr>
        <p:sp>
          <p:nvSpPr>
            <p:cNvPr id="380931" name="AutoShape 54"/>
            <p:cNvSpPr>
              <a:spLocks noChangeArrowheads="1"/>
            </p:cNvSpPr>
            <p:nvPr/>
          </p:nvSpPr>
          <p:spPr bwMode="auto">
            <a:xfrm rot="10800000">
              <a:off x="385" y="1842"/>
              <a:ext cx="5080" cy="1497"/>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8455 h 21600"/>
              </a:gdLst>
              <a:ahLst/>
              <a:cxnLst>
                <a:cxn ang="T8">
                  <a:pos x="T0" y="T1"/>
                </a:cxn>
                <a:cxn ang="T9">
                  <a:pos x="T2" y="T3"/>
                </a:cxn>
                <a:cxn ang="T10">
                  <a:pos x="T4" y="T5"/>
                </a:cxn>
                <a:cxn ang="T11">
                  <a:pos x="T6" y="T7"/>
                </a:cxn>
              </a:cxnLst>
              <a:rect l="T12" t="T13" r="T14" b="T15"/>
              <a:pathLst>
                <a:path w="21600" h="21600">
                  <a:moveTo>
                    <a:pt x="2011" y="11368"/>
                  </a:moveTo>
                  <a:cubicBezTo>
                    <a:pt x="1999" y="11179"/>
                    <a:pt x="1993" y="10989"/>
                    <a:pt x="1993" y="10800"/>
                  </a:cubicBezTo>
                  <a:cubicBezTo>
                    <a:pt x="1993" y="5936"/>
                    <a:pt x="5936" y="1993"/>
                    <a:pt x="10800" y="1993"/>
                  </a:cubicBezTo>
                  <a:cubicBezTo>
                    <a:pt x="15663" y="1993"/>
                    <a:pt x="19607" y="5936"/>
                    <a:pt x="19607" y="10800"/>
                  </a:cubicBezTo>
                  <a:cubicBezTo>
                    <a:pt x="19607" y="10989"/>
                    <a:pt x="19600" y="11179"/>
                    <a:pt x="19588" y="11368"/>
                  </a:cubicBezTo>
                  <a:lnTo>
                    <a:pt x="21577" y="11497"/>
                  </a:lnTo>
                  <a:cubicBezTo>
                    <a:pt x="21592" y="11265"/>
                    <a:pt x="21600" y="11032"/>
                    <a:pt x="21600" y="10800"/>
                  </a:cubicBezTo>
                  <a:cubicBezTo>
                    <a:pt x="21600" y="4835"/>
                    <a:pt x="16764" y="0"/>
                    <a:pt x="10800" y="0"/>
                  </a:cubicBezTo>
                  <a:cubicBezTo>
                    <a:pt x="4835" y="0"/>
                    <a:pt x="0" y="4835"/>
                    <a:pt x="0" y="10800"/>
                  </a:cubicBezTo>
                  <a:cubicBezTo>
                    <a:pt x="-1" y="11032"/>
                    <a:pt x="7" y="11265"/>
                    <a:pt x="22" y="11497"/>
                  </a:cubicBezTo>
                  <a:close/>
                </a:path>
              </a:pathLst>
            </a:custGeom>
            <a:grpFill/>
            <a:ln w="9525" algn="ctr">
              <a:noFill/>
              <a:miter lim="800000"/>
              <a:headEnd/>
              <a:tailEnd/>
            </a:ln>
          </p:spPr>
          <p:txBody>
            <a:bodyPr wrap="none" anchor="ctr"/>
            <a:lstStyle/>
            <a:p>
              <a:pPr eaLnBrk="0" hangingPunct="0">
                <a:spcBef>
                  <a:spcPct val="20000"/>
                </a:spcBef>
                <a:buClr>
                  <a:schemeClr val="accent2"/>
                </a:buClr>
                <a:buSzPct val="85000"/>
                <a:buFont typeface="ZapfDingbats" pitchFamily="82" charset="2"/>
                <a:buNone/>
                <a:defRPr/>
              </a:pPr>
              <a:endParaRPr lang="zh-CN" altLang="en-US" sz="1350">
                <a:latin typeface="Comic Sans MS" pitchFamily="66" charset="0"/>
              </a:endParaRPr>
            </a:p>
          </p:txBody>
        </p:sp>
        <p:sp>
          <p:nvSpPr>
            <p:cNvPr id="380932" name="AutoShape 55"/>
            <p:cNvSpPr>
              <a:spLocks noChangeArrowheads="1"/>
            </p:cNvSpPr>
            <p:nvPr/>
          </p:nvSpPr>
          <p:spPr bwMode="auto">
            <a:xfrm>
              <a:off x="385" y="1833"/>
              <a:ext cx="5080" cy="1497"/>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8455 h 21600"/>
              </a:gdLst>
              <a:ahLst/>
              <a:cxnLst>
                <a:cxn ang="T8">
                  <a:pos x="T0" y="T1"/>
                </a:cxn>
                <a:cxn ang="T9">
                  <a:pos x="T2" y="T3"/>
                </a:cxn>
                <a:cxn ang="T10">
                  <a:pos x="T4" y="T5"/>
                </a:cxn>
                <a:cxn ang="T11">
                  <a:pos x="T6" y="T7"/>
                </a:cxn>
              </a:cxnLst>
              <a:rect l="T12" t="T13" r="T14" b="T15"/>
              <a:pathLst>
                <a:path w="21600" h="21600">
                  <a:moveTo>
                    <a:pt x="2011" y="11368"/>
                  </a:moveTo>
                  <a:cubicBezTo>
                    <a:pt x="1999" y="11179"/>
                    <a:pt x="1993" y="10989"/>
                    <a:pt x="1993" y="10800"/>
                  </a:cubicBezTo>
                  <a:cubicBezTo>
                    <a:pt x="1993" y="5936"/>
                    <a:pt x="5936" y="1993"/>
                    <a:pt x="10800" y="1993"/>
                  </a:cubicBezTo>
                  <a:cubicBezTo>
                    <a:pt x="15663" y="1993"/>
                    <a:pt x="19607" y="5936"/>
                    <a:pt x="19607" y="10800"/>
                  </a:cubicBezTo>
                  <a:cubicBezTo>
                    <a:pt x="19607" y="10989"/>
                    <a:pt x="19600" y="11179"/>
                    <a:pt x="19588" y="11368"/>
                  </a:cubicBezTo>
                  <a:lnTo>
                    <a:pt x="21577" y="11497"/>
                  </a:lnTo>
                  <a:cubicBezTo>
                    <a:pt x="21592" y="11265"/>
                    <a:pt x="21600" y="11032"/>
                    <a:pt x="21600" y="10800"/>
                  </a:cubicBezTo>
                  <a:cubicBezTo>
                    <a:pt x="21600" y="4835"/>
                    <a:pt x="16764" y="0"/>
                    <a:pt x="10800" y="0"/>
                  </a:cubicBezTo>
                  <a:cubicBezTo>
                    <a:pt x="4835" y="0"/>
                    <a:pt x="0" y="4835"/>
                    <a:pt x="0" y="10800"/>
                  </a:cubicBezTo>
                  <a:cubicBezTo>
                    <a:pt x="-1" y="11032"/>
                    <a:pt x="7" y="11265"/>
                    <a:pt x="22" y="11497"/>
                  </a:cubicBezTo>
                  <a:close/>
                </a:path>
              </a:pathLst>
            </a:custGeom>
            <a:grpFill/>
            <a:ln w="9525" algn="ctr">
              <a:noFill/>
              <a:miter lim="800000"/>
              <a:headEnd/>
              <a:tailEnd/>
            </a:ln>
          </p:spPr>
          <p:txBody>
            <a:bodyPr wrap="none" anchor="ctr"/>
            <a:lstStyle/>
            <a:p>
              <a:pPr eaLnBrk="0" hangingPunct="0">
                <a:spcBef>
                  <a:spcPct val="20000"/>
                </a:spcBef>
                <a:buClr>
                  <a:schemeClr val="accent2"/>
                </a:buClr>
                <a:buSzPct val="85000"/>
                <a:buFont typeface="ZapfDingbats" pitchFamily="82" charset="2"/>
                <a:buNone/>
                <a:defRPr/>
              </a:pPr>
              <a:endParaRPr lang="zh-CN" altLang="en-US" sz="1350">
                <a:latin typeface="Comic Sans MS" pitchFamily="66" charset="0"/>
              </a:endParaRPr>
            </a:p>
          </p:txBody>
        </p:sp>
      </p:grpSp>
      <p:pic>
        <p:nvPicPr>
          <p:cNvPr id="32822" name="Picture 54" descr="key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65451" y="1977628"/>
            <a:ext cx="792163" cy="594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4685" name="Picture 13" descr="0101"/>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rot="896670">
            <a:off x="5397501" y="2234805"/>
            <a:ext cx="830263" cy="976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4715" name="Picture 43" descr="0101"/>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rot="14739171" flipV="1">
            <a:off x="1229321" y="3994745"/>
            <a:ext cx="975122" cy="112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4716" name="Picture 44" descr="0101"/>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rot="1268983">
            <a:off x="1804988" y="3353992"/>
            <a:ext cx="830262" cy="976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823" name="Picture 55" descr="pape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79451" y="2851547"/>
            <a:ext cx="1317625"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821" name="Picture 53" descr="ca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432301" y="4548187"/>
            <a:ext cx="1533525" cy="863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0949" name="Picture 50" descr="cisco_phone"/>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036763" y="4439841"/>
            <a:ext cx="723900"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4698" name="Rectangle 26"/>
          <p:cNvSpPr>
            <a:spLocks noChangeArrowheads="1"/>
          </p:cNvSpPr>
          <p:nvPr/>
        </p:nvSpPr>
        <p:spPr bwMode="auto">
          <a:xfrm>
            <a:off x="358776" y="1714500"/>
            <a:ext cx="2365375" cy="66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sq">
                <a:solidFill>
                  <a:srgbClr val="000000"/>
                </a:solidFill>
                <a:miter lim="800000"/>
                <a:headEnd type="none" w="sm" len="sm"/>
                <a:tailEnd type="none" w="sm" len="sm"/>
              </a14:hiddenLine>
            </a:ext>
          </a:extLst>
        </p:spPr>
        <p:txBody>
          <a:bodyPr wrap="none" anchor="ctr"/>
          <a:lstStyle/>
          <a:p>
            <a:pPr eaLnBrk="0" hangingPunct="0">
              <a:spcBef>
                <a:spcPct val="20000"/>
              </a:spcBef>
              <a:buClr>
                <a:schemeClr val="accent2"/>
              </a:buClr>
              <a:buSzPct val="85000"/>
              <a:buFont typeface="ZapfDingbats" pitchFamily="82" charset="2"/>
              <a:buNone/>
            </a:pPr>
            <a:r>
              <a:rPr lang="zh-CN" altLang="en-US" b="1" dirty="0">
                <a:solidFill>
                  <a:srgbClr val="0000FF"/>
                </a:solidFill>
                <a:latin typeface="Comic Sans MS" pitchFamily="66" charset="0"/>
              </a:rPr>
              <a:t>普通对象设备化</a:t>
            </a:r>
          </a:p>
        </p:txBody>
      </p:sp>
      <p:sp>
        <p:nvSpPr>
          <p:cNvPr id="34830" name="Rectangle 52"/>
          <p:cNvSpPr>
            <a:spLocks noChangeArrowheads="1"/>
          </p:cNvSpPr>
          <p:nvPr/>
        </p:nvSpPr>
        <p:spPr bwMode="auto">
          <a:xfrm>
            <a:off x="7129463" y="1828800"/>
            <a:ext cx="1943100" cy="701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sq">
                <a:solidFill>
                  <a:srgbClr val="000000"/>
                </a:solidFill>
                <a:miter lim="800000"/>
                <a:headEnd type="none" w="sm" len="sm"/>
                <a:tailEnd type="none" w="sm" len="sm"/>
              </a14:hiddenLine>
            </a:ext>
          </a:extLst>
        </p:spPr>
        <p:txBody>
          <a:bodyPr wrap="none" anchor="ctr"/>
          <a:lstStyle/>
          <a:p>
            <a:pPr algn="r" eaLnBrk="0" hangingPunct="0">
              <a:spcBef>
                <a:spcPct val="20000"/>
              </a:spcBef>
              <a:buClr>
                <a:schemeClr val="accent2"/>
              </a:buClr>
              <a:buSzPct val="85000"/>
              <a:buFont typeface="ZapfDingbats" pitchFamily="82" charset="2"/>
              <a:buNone/>
            </a:pPr>
            <a:endParaRPr lang="zh-CN" altLang="zh-CN">
              <a:solidFill>
                <a:srgbClr val="C00000"/>
              </a:solidFill>
              <a:latin typeface="Comic Sans MS" pitchFamily="66" charset="0"/>
            </a:endParaRPr>
          </a:p>
        </p:txBody>
      </p:sp>
      <p:sp>
        <p:nvSpPr>
          <p:cNvPr id="380992" name="Rectangle 64"/>
          <p:cNvSpPr>
            <a:spLocks noChangeArrowheads="1"/>
          </p:cNvSpPr>
          <p:nvPr/>
        </p:nvSpPr>
        <p:spPr bwMode="auto">
          <a:xfrm>
            <a:off x="6648450" y="1907381"/>
            <a:ext cx="1811714" cy="369332"/>
          </a:xfrm>
          <a:prstGeom prst="rect">
            <a:avLst/>
          </a:prstGeom>
          <a:noFill/>
          <a:ln>
            <a:noFill/>
          </a:ln>
          <a:effectLst>
            <a:prstShdw prst="shdw17" dist="17961" dir="2700000">
              <a:srgbClr val="007A5C"/>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spcBef>
                <a:spcPct val="20000"/>
              </a:spcBef>
              <a:buClr>
                <a:schemeClr val="accent2"/>
              </a:buClr>
              <a:buSzPct val="85000"/>
              <a:buFont typeface="ZapfDingbats" pitchFamily="82" charset="2"/>
              <a:buNone/>
            </a:pPr>
            <a:r>
              <a:rPr lang="zh-CN" altLang="en-US" b="1" dirty="0">
                <a:solidFill>
                  <a:srgbClr val="0000FF"/>
                </a:solidFill>
                <a:latin typeface="Comic Sans MS" pitchFamily="66" charset="0"/>
                <a:ea typeface="黑体" pitchFamily="49" charset="-122"/>
              </a:rPr>
              <a:t>自治终端互联化</a:t>
            </a:r>
          </a:p>
        </p:txBody>
      </p:sp>
      <p:sp>
        <p:nvSpPr>
          <p:cNvPr id="380993" name="Rectangle 65"/>
          <p:cNvSpPr>
            <a:spLocks noChangeArrowheads="1"/>
          </p:cNvSpPr>
          <p:nvPr/>
        </p:nvSpPr>
        <p:spPr bwMode="auto">
          <a:xfrm>
            <a:off x="3686175" y="5389960"/>
            <a:ext cx="2565400" cy="369332"/>
          </a:xfrm>
          <a:prstGeom prst="rect">
            <a:avLst/>
          </a:prstGeom>
          <a:noFill/>
          <a:ln>
            <a:noFill/>
          </a:ln>
          <a:effectLst>
            <a:prstShdw prst="shdw17" dist="17961" dir="2700000">
              <a:srgbClr val="007A5C"/>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hangingPunct="0">
              <a:spcBef>
                <a:spcPct val="20000"/>
              </a:spcBef>
              <a:buClr>
                <a:schemeClr val="accent2"/>
              </a:buClr>
              <a:buSzPct val="85000"/>
              <a:buFont typeface="ZapfDingbats" pitchFamily="82" charset="2"/>
              <a:buNone/>
            </a:pPr>
            <a:r>
              <a:rPr lang="zh-CN" altLang="en-US" b="1">
                <a:solidFill>
                  <a:srgbClr val="0000FF"/>
                </a:solidFill>
                <a:latin typeface="Comic Sans MS" pitchFamily="66" charset="0"/>
                <a:ea typeface="黑体" pitchFamily="49" charset="-122"/>
              </a:rPr>
              <a:t>普适服务智能化</a:t>
            </a:r>
          </a:p>
        </p:txBody>
      </p:sp>
      <p:sp>
        <p:nvSpPr>
          <p:cNvPr id="34833" name="标题 1"/>
          <p:cNvSpPr>
            <a:spLocks/>
          </p:cNvSpPr>
          <p:nvPr/>
        </p:nvSpPr>
        <p:spPr bwMode="auto">
          <a:xfrm>
            <a:off x="1077913" y="599985"/>
            <a:ext cx="4495800" cy="5357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spcBef>
                <a:spcPct val="20000"/>
              </a:spcBef>
              <a:buClr>
                <a:schemeClr val="accent2"/>
              </a:buClr>
              <a:buSzPct val="85000"/>
              <a:buFont typeface="ZapfDingbats" pitchFamily="82" charset="2"/>
              <a:buNone/>
            </a:pPr>
            <a:r>
              <a:rPr lang="zh-CN" altLang="en-US" sz="3000" b="1" dirty="0">
                <a:solidFill>
                  <a:schemeClr val="bg1"/>
                </a:solidFill>
                <a:latin typeface="微软雅黑" panose="020B0503020204020204" pitchFamily="34" charset="-122"/>
                <a:ea typeface="微软雅黑" panose="020B0503020204020204" pitchFamily="34" charset="-122"/>
              </a:rPr>
              <a:t>物联网的概念</a:t>
            </a:r>
          </a:p>
        </p:txBody>
      </p:sp>
      <p:pic>
        <p:nvPicPr>
          <p:cNvPr id="394246" name="Picture 6" descr="C:\Documents and Settings\user\Local Settings\Temporary Internet Files\Content.IE5\FEBD1TB7\dglxasset[1].aspx"/>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108700" y="3375422"/>
            <a:ext cx="693738" cy="351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4247" name="Picture 7" descr="C:\Documents and Settings\user\Local Settings\Temporary Internet Files\Content.IE5\NRY15N7D\MC900434845[2].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610101" y="3053953"/>
            <a:ext cx="855663" cy="6417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4248" name="Picture 8" descr="C:\Documents and Settings\user\Local Settings\Temporary Internet Files\Content.IE5\FEBD1TB7\dglxasset[2].aspx"/>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6251575" y="2418161"/>
            <a:ext cx="857250" cy="207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4254" name="Picture 14" descr="C:\Documents and Settings\user\Local Settings\Temporary Internet Files\Content.IE5\CGSQ0JZU\dglxasset[1].aspx"/>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7394576" y="3750469"/>
            <a:ext cx="993775" cy="6488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4258" name="Picture 18" descr="C:\Documents and Settings\user\Local Settings\Temporary Internet Files\Content.IE5\U7WRVS54\dglxasset[1].aspx"/>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4679950" y="1920479"/>
            <a:ext cx="673100" cy="5703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 name="Picture 43" descr="0101"/>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rot="14739171" flipV="1">
            <a:off x="6941146" y="3125589"/>
            <a:ext cx="975122" cy="112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3" name="Picture 43" descr="0101"/>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rot="11182833" flipV="1">
            <a:off x="2949576" y="4929189"/>
            <a:ext cx="1300163" cy="845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4" name="Picture 13" descr="0101"/>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rot="-443339">
            <a:off x="3773488" y="2156224"/>
            <a:ext cx="830262" cy="976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6" name="Picture 13" descr="0101"/>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rot="5400000">
            <a:off x="4721622" y="2675335"/>
            <a:ext cx="616744" cy="12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7" name="Picture 47" descr="g_one"/>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2816226" y="3251597"/>
            <a:ext cx="792163" cy="498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8" name="Picture 13" descr="0101"/>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rot="-443339">
            <a:off x="3756026" y="3452814"/>
            <a:ext cx="830263" cy="976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9" name="Picture 43" descr="0101"/>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rot="9311965" flipV="1">
            <a:off x="1701801" y="2608660"/>
            <a:ext cx="1300163" cy="84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0" name="Picture 43" descr="0101"/>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rot="9467683" flipV="1">
            <a:off x="5938839" y="4556522"/>
            <a:ext cx="1300162" cy="84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1" name="Picture 13" descr="0101"/>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rot="-5400000">
            <a:off x="6305353" y="2891831"/>
            <a:ext cx="622697" cy="130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 name="Picture 13" descr="0101"/>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rot="-4716964">
            <a:off x="3014465" y="2834681"/>
            <a:ext cx="622697" cy="130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3" name="Picture 13" descr="0101"/>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rot="-4143969">
            <a:off x="2506465" y="4074121"/>
            <a:ext cx="622697" cy="130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4" name="Picture 13" descr="0101"/>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rot="-8862700">
            <a:off x="3594101" y="3908823"/>
            <a:ext cx="830263" cy="976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5" name="Picture 13" descr="0101"/>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rot="-8059437">
            <a:off x="6675240" y="3843140"/>
            <a:ext cx="622697" cy="130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6" name="Picture 13" descr="0101"/>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rot="-5400000">
            <a:off x="4790878" y="4392019"/>
            <a:ext cx="622697" cy="130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4245" name="Picture 5" descr="C:\Documents and Settings\user\Local Settings\Temporary Internet Files\Content.IE5\1TRISVEB\MC900431632[2].png"/>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329114" y="3750470"/>
            <a:ext cx="1065212" cy="7989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7" name="Picture 13" descr="0101"/>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rot="700286">
            <a:off x="5327651" y="3483770"/>
            <a:ext cx="830263" cy="976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4263" name="Picture 23" descr="C:\Program Files\Microsoft Office\MEDIA\CAGCAT10\j0301252.wmf"/>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5726114" y="3857625"/>
            <a:ext cx="1025525" cy="6584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4265" name="Picture 25" descr="C:\Program Files\Microsoft Office\MEDIA\CAGCAT10\j0291984.wmf"/>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5394326" y="2449116"/>
            <a:ext cx="963613" cy="7655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4266" name="Picture 26" descr="C:\Documents and Settings\user\Local Settings\Temporary Internet Files\Content.IE5\GX6NCPEV\dglxasset[1].aspx"/>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3962400" y="2357438"/>
            <a:ext cx="469900" cy="790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6" name="Picture 24" descr="C:\Program Files\Microsoft Office\MEDIA\CAGCAT10\j0292020.wmf"/>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3108326" y="4071939"/>
            <a:ext cx="1128713" cy="803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50" name="Picture 46" descr="C:\Program Files\Microsoft Office\MEDIA\CAGCAT10\j0297551.wmf"/>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1793875" y="3194448"/>
            <a:ext cx="814388" cy="9310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7" name="圆角矩形 106"/>
          <p:cNvSpPr/>
          <p:nvPr/>
        </p:nvSpPr>
        <p:spPr bwMode="auto">
          <a:xfrm>
            <a:off x="1464533" y="2823555"/>
            <a:ext cx="6145941" cy="1868993"/>
          </a:xfrm>
          <a:prstGeom prst="roundRect">
            <a:avLst/>
          </a:prstGeom>
          <a:solidFill>
            <a:schemeClr val="accent1">
              <a:lumMod val="50000"/>
            </a:schemeClr>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a:lstStyle/>
          <a:p>
            <a:pPr eaLnBrk="0" hangingPunct="0">
              <a:lnSpc>
                <a:spcPct val="150000"/>
              </a:lnSpc>
              <a:spcBef>
                <a:spcPct val="20000"/>
              </a:spcBef>
              <a:buClr>
                <a:schemeClr val="accent2"/>
              </a:buClr>
              <a:buSzPct val="85000"/>
              <a:buFont typeface="ZapfDingbats" pitchFamily="82" charset="2"/>
              <a:buNone/>
              <a:defRPr/>
            </a:pPr>
            <a:r>
              <a:rPr lang="zh-CN" altLang="en-US" sz="2100" dirty="0">
                <a:solidFill>
                  <a:srgbClr val="FFFF00"/>
                </a:solidFill>
                <a:ea typeface="黑体" pitchFamily="49" charset="-122"/>
              </a:rPr>
              <a:t>物联网：</a:t>
            </a:r>
            <a:r>
              <a:rPr lang="zh-CN" altLang="en-US" sz="2100" dirty="0">
                <a:solidFill>
                  <a:schemeClr val="bg1"/>
                </a:solidFill>
                <a:ea typeface="黑体" pitchFamily="49" charset="-122"/>
              </a:rPr>
              <a:t>是一个基于互联网、传统电信网等信息承载体，让所有能够被独立寻址的普通物理对象实现互联互通的网络。</a:t>
            </a:r>
          </a:p>
        </p:txBody>
      </p:sp>
    </p:spTree>
    <p:custDataLst>
      <p:tags r:id="rId1"/>
    </p:custDataLst>
    <p:extLst>
      <p:ext uri="{BB962C8B-B14F-4D97-AF65-F5344CB8AC3E}">
        <p14:creationId xmlns:p14="http://schemas.microsoft.com/office/powerpoint/2010/main" val="2116662550"/>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0" fill="hold" nodeType="clickEffect">
                                  <p:stCondLst>
                                    <p:cond delay="0"/>
                                  </p:stCondLst>
                                  <p:childTnLst>
                                    <p:set>
                                      <p:cBhvr>
                                        <p:cTn id="6" dur="1" fill="hold">
                                          <p:stCondLst>
                                            <p:cond delay="0"/>
                                          </p:stCondLst>
                                        </p:cTn>
                                        <p:tgtEl>
                                          <p:spTgt spid="32823"/>
                                        </p:tgtEl>
                                        <p:attrNameLst>
                                          <p:attrName>style.visibility</p:attrName>
                                        </p:attrNameLst>
                                      </p:cBhvr>
                                      <p:to>
                                        <p:strVal val="visible"/>
                                      </p:to>
                                    </p:set>
                                    <p:anim calcmode="lin" valueType="num">
                                      <p:cBhvr>
                                        <p:cTn id="7" dur="500" fill="hold"/>
                                        <p:tgtEl>
                                          <p:spTgt spid="32823"/>
                                        </p:tgtEl>
                                        <p:attrNameLst>
                                          <p:attrName>ppt_w</p:attrName>
                                        </p:attrNameLst>
                                      </p:cBhvr>
                                      <p:tavLst>
                                        <p:tav tm="0">
                                          <p:val>
                                            <p:fltVal val="0"/>
                                          </p:val>
                                        </p:tav>
                                        <p:tav tm="100000">
                                          <p:val>
                                            <p:strVal val="#ppt_w"/>
                                          </p:val>
                                        </p:tav>
                                      </p:tavLst>
                                    </p:anim>
                                    <p:anim calcmode="lin" valueType="num">
                                      <p:cBhvr>
                                        <p:cTn id="8" dur="500" fill="hold"/>
                                        <p:tgtEl>
                                          <p:spTgt spid="32823"/>
                                        </p:tgtEl>
                                        <p:attrNameLst>
                                          <p:attrName>ppt_h</p:attrName>
                                        </p:attrNameLst>
                                      </p:cBhvr>
                                      <p:tavLst>
                                        <p:tav tm="0">
                                          <p:val>
                                            <p:fltVal val="0"/>
                                          </p:val>
                                        </p:tav>
                                        <p:tav tm="100000">
                                          <p:val>
                                            <p:strVal val="#ppt_h"/>
                                          </p:val>
                                        </p:tav>
                                      </p:tavLst>
                                    </p:anim>
                                    <p:animEffect transition="in" filter="fade">
                                      <p:cBhvr>
                                        <p:cTn id="9" dur="500"/>
                                        <p:tgtEl>
                                          <p:spTgt spid="32823"/>
                                        </p:tgtEl>
                                      </p:cBhvr>
                                    </p:animEffect>
                                  </p:childTnLst>
                                </p:cTn>
                              </p:par>
                              <p:par>
                                <p:cTn id="10" presetID="53" presetClass="entr" presetSubtype="0" fill="hold" nodeType="withEffect">
                                  <p:stCondLst>
                                    <p:cond delay="0"/>
                                  </p:stCondLst>
                                  <p:childTnLst>
                                    <p:set>
                                      <p:cBhvr>
                                        <p:cTn id="11" dur="1" fill="hold">
                                          <p:stCondLst>
                                            <p:cond delay="0"/>
                                          </p:stCondLst>
                                        </p:cTn>
                                        <p:tgtEl>
                                          <p:spTgt spid="32822"/>
                                        </p:tgtEl>
                                        <p:attrNameLst>
                                          <p:attrName>style.visibility</p:attrName>
                                        </p:attrNameLst>
                                      </p:cBhvr>
                                      <p:to>
                                        <p:strVal val="visible"/>
                                      </p:to>
                                    </p:set>
                                    <p:anim calcmode="lin" valueType="num">
                                      <p:cBhvr>
                                        <p:cTn id="12" dur="500" fill="hold"/>
                                        <p:tgtEl>
                                          <p:spTgt spid="32822"/>
                                        </p:tgtEl>
                                        <p:attrNameLst>
                                          <p:attrName>ppt_w</p:attrName>
                                        </p:attrNameLst>
                                      </p:cBhvr>
                                      <p:tavLst>
                                        <p:tav tm="0">
                                          <p:val>
                                            <p:fltVal val="0"/>
                                          </p:val>
                                        </p:tav>
                                        <p:tav tm="100000">
                                          <p:val>
                                            <p:strVal val="#ppt_w"/>
                                          </p:val>
                                        </p:tav>
                                      </p:tavLst>
                                    </p:anim>
                                    <p:anim calcmode="lin" valueType="num">
                                      <p:cBhvr>
                                        <p:cTn id="13" dur="500" fill="hold"/>
                                        <p:tgtEl>
                                          <p:spTgt spid="32822"/>
                                        </p:tgtEl>
                                        <p:attrNameLst>
                                          <p:attrName>ppt_h</p:attrName>
                                        </p:attrNameLst>
                                      </p:cBhvr>
                                      <p:tavLst>
                                        <p:tav tm="0">
                                          <p:val>
                                            <p:fltVal val="0"/>
                                          </p:val>
                                        </p:tav>
                                        <p:tav tm="100000">
                                          <p:val>
                                            <p:strVal val="#ppt_h"/>
                                          </p:val>
                                        </p:tav>
                                      </p:tavLst>
                                    </p:anim>
                                    <p:animEffect transition="in" filter="fade">
                                      <p:cBhvr>
                                        <p:cTn id="14" dur="500"/>
                                        <p:tgtEl>
                                          <p:spTgt spid="32822"/>
                                        </p:tgtEl>
                                      </p:cBhvr>
                                    </p:animEffect>
                                  </p:childTnLst>
                                </p:cTn>
                              </p:par>
                              <p:par>
                                <p:cTn id="15" presetID="53" presetClass="entr" presetSubtype="0" fill="hold" nodeType="withEffect">
                                  <p:stCondLst>
                                    <p:cond delay="0"/>
                                  </p:stCondLst>
                                  <p:childTnLst>
                                    <p:set>
                                      <p:cBhvr>
                                        <p:cTn id="16" dur="1" fill="hold">
                                          <p:stCondLst>
                                            <p:cond delay="0"/>
                                          </p:stCondLst>
                                        </p:cTn>
                                        <p:tgtEl>
                                          <p:spTgt spid="394248"/>
                                        </p:tgtEl>
                                        <p:attrNameLst>
                                          <p:attrName>style.visibility</p:attrName>
                                        </p:attrNameLst>
                                      </p:cBhvr>
                                      <p:to>
                                        <p:strVal val="visible"/>
                                      </p:to>
                                    </p:set>
                                    <p:anim calcmode="lin" valueType="num">
                                      <p:cBhvr>
                                        <p:cTn id="17" dur="500" fill="hold"/>
                                        <p:tgtEl>
                                          <p:spTgt spid="394248"/>
                                        </p:tgtEl>
                                        <p:attrNameLst>
                                          <p:attrName>ppt_w</p:attrName>
                                        </p:attrNameLst>
                                      </p:cBhvr>
                                      <p:tavLst>
                                        <p:tav tm="0">
                                          <p:val>
                                            <p:fltVal val="0"/>
                                          </p:val>
                                        </p:tav>
                                        <p:tav tm="100000">
                                          <p:val>
                                            <p:strVal val="#ppt_w"/>
                                          </p:val>
                                        </p:tav>
                                      </p:tavLst>
                                    </p:anim>
                                    <p:anim calcmode="lin" valueType="num">
                                      <p:cBhvr>
                                        <p:cTn id="18" dur="500" fill="hold"/>
                                        <p:tgtEl>
                                          <p:spTgt spid="394248"/>
                                        </p:tgtEl>
                                        <p:attrNameLst>
                                          <p:attrName>ppt_h</p:attrName>
                                        </p:attrNameLst>
                                      </p:cBhvr>
                                      <p:tavLst>
                                        <p:tav tm="0">
                                          <p:val>
                                            <p:fltVal val="0"/>
                                          </p:val>
                                        </p:tav>
                                        <p:tav tm="100000">
                                          <p:val>
                                            <p:strVal val="#ppt_h"/>
                                          </p:val>
                                        </p:tav>
                                      </p:tavLst>
                                    </p:anim>
                                    <p:animEffect transition="in" filter="fade">
                                      <p:cBhvr>
                                        <p:cTn id="19" dur="500"/>
                                        <p:tgtEl>
                                          <p:spTgt spid="394248"/>
                                        </p:tgtEl>
                                      </p:cBhvr>
                                    </p:animEffect>
                                  </p:childTnLst>
                                </p:cTn>
                              </p:par>
                              <p:par>
                                <p:cTn id="20" presetID="53" presetClass="entr" presetSubtype="0" fill="hold" nodeType="withEffect">
                                  <p:stCondLst>
                                    <p:cond delay="0"/>
                                  </p:stCondLst>
                                  <p:childTnLst>
                                    <p:set>
                                      <p:cBhvr>
                                        <p:cTn id="21" dur="1" fill="hold">
                                          <p:stCondLst>
                                            <p:cond delay="0"/>
                                          </p:stCondLst>
                                        </p:cTn>
                                        <p:tgtEl>
                                          <p:spTgt spid="394254"/>
                                        </p:tgtEl>
                                        <p:attrNameLst>
                                          <p:attrName>style.visibility</p:attrName>
                                        </p:attrNameLst>
                                      </p:cBhvr>
                                      <p:to>
                                        <p:strVal val="visible"/>
                                      </p:to>
                                    </p:set>
                                    <p:anim calcmode="lin" valueType="num">
                                      <p:cBhvr>
                                        <p:cTn id="22" dur="500" fill="hold"/>
                                        <p:tgtEl>
                                          <p:spTgt spid="394254"/>
                                        </p:tgtEl>
                                        <p:attrNameLst>
                                          <p:attrName>ppt_w</p:attrName>
                                        </p:attrNameLst>
                                      </p:cBhvr>
                                      <p:tavLst>
                                        <p:tav tm="0">
                                          <p:val>
                                            <p:fltVal val="0"/>
                                          </p:val>
                                        </p:tav>
                                        <p:tav tm="100000">
                                          <p:val>
                                            <p:strVal val="#ppt_w"/>
                                          </p:val>
                                        </p:tav>
                                      </p:tavLst>
                                    </p:anim>
                                    <p:anim calcmode="lin" valueType="num">
                                      <p:cBhvr>
                                        <p:cTn id="23" dur="500" fill="hold"/>
                                        <p:tgtEl>
                                          <p:spTgt spid="394254"/>
                                        </p:tgtEl>
                                        <p:attrNameLst>
                                          <p:attrName>ppt_h</p:attrName>
                                        </p:attrNameLst>
                                      </p:cBhvr>
                                      <p:tavLst>
                                        <p:tav tm="0">
                                          <p:val>
                                            <p:fltVal val="0"/>
                                          </p:val>
                                        </p:tav>
                                        <p:tav tm="100000">
                                          <p:val>
                                            <p:strVal val="#ppt_h"/>
                                          </p:val>
                                        </p:tav>
                                      </p:tavLst>
                                    </p:anim>
                                    <p:animEffect transition="in" filter="fade">
                                      <p:cBhvr>
                                        <p:cTn id="24" dur="500"/>
                                        <p:tgtEl>
                                          <p:spTgt spid="394254"/>
                                        </p:tgtEl>
                                      </p:cBhvr>
                                    </p:animEffect>
                                  </p:childTnLst>
                                </p:cTn>
                              </p:par>
                              <p:par>
                                <p:cTn id="25" presetID="53" presetClass="entr" presetSubtype="0" fill="hold" nodeType="withEffect">
                                  <p:stCondLst>
                                    <p:cond delay="0"/>
                                  </p:stCondLst>
                                  <p:childTnLst>
                                    <p:set>
                                      <p:cBhvr>
                                        <p:cTn id="26" dur="1" fill="hold">
                                          <p:stCondLst>
                                            <p:cond delay="0"/>
                                          </p:stCondLst>
                                        </p:cTn>
                                        <p:tgtEl>
                                          <p:spTgt spid="32821"/>
                                        </p:tgtEl>
                                        <p:attrNameLst>
                                          <p:attrName>style.visibility</p:attrName>
                                        </p:attrNameLst>
                                      </p:cBhvr>
                                      <p:to>
                                        <p:strVal val="visible"/>
                                      </p:to>
                                    </p:set>
                                    <p:anim calcmode="lin" valueType="num">
                                      <p:cBhvr>
                                        <p:cTn id="27" dur="500" fill="hold"/>
                                        <p:tgtEl>
                                          <p:spTgt spid="32821"/>
                                        </p:tgtEl>
                                        <p:attrNameLst>
                                          <p:attrName>ppt_w</p:attrName>
                                        </p:attrNameLst>
                                      </p:cBhvr>
                                      <p:tavLst>
                                        <p:tav tm="0">
                                          <p:val>
                                            <p:fltVal val="0"/>
                                          </p:val>
                                        </p:tav>
                                        <p:tav tm="100000">
                                          <p:val>
                                            <p:strVal val="#ppt_w"/>
                                          </p:val>
                                        </p:tav>
                                      </p:tavLst>
                                    </p:anim>
                                    <p:anim calcmode="lin" valueType="num">
                                      <p:cBhvr>
                                        <p:cTn id="28" dur="500" fill="hold"/>
                                        <p:tgtEl>
                                          <p:spTgt spid="32821"/>
                                        </p:tgtEl>
                                        <p:attrNameLst>
                                          <p:attrName>ppt_h</p:attrName>
                                        </p:attrNameLst>
                                      </p:cBhvr>
                                      <p:tavLst>
                                        <p:tav tm="0">
                                          <p:val>
                                            <p:fltVal val="0"/>
                                          </p:val>
                                        </p:tav>
                                        <p:tav tm="100000">
                                          <p:val>
                                            <p:strVal val="#ppt_h"/>
                                          </p:val>
                                        </p:tav>
                                      </p:tavLst>
                                    </p:anim>
                                    <p:animEffect transition="in" filter="fade">
                                      <p:cBhvr>
                                        <p:cTn id="29" dur="500"/>
                                        <p:tgtEl>
                                          <p:spTgt spid="32821"/>
                                        </p:tgtEl>
                                      </p:cBhvr>
                                    </p:animEffect>
                                  </p:childTnLst>
                                </p:cTn>
                              </p:par>
                              <p:par>
                                <p:cTn id="30" presetID="53" presetClass="entr" presetSubtype="0" fill="hold" nodeType="withEffect">
                                  <p:stCondLst>
                                    <p:cond delay="0"/>
                                  </p:stCondLst>
                                  <p:childTnLst>
                                    <p:set>
                                      <p:cBhvr>
                                        <p:cTn id="31" dur="1" fill="hold">
                                          <p:stCondLst>
                                            <p:cond delay="0"/>
                                          </p:stCondLst>
                                        </p:cTn>
                                        <p:tgtEl>
                                          <p:spTgt spid="380949"/>
                                        </p:tgtEl>
                                        <p:attrNameLst>
                                          <p:attrName>style.visibility</p:attrName>
                                        </p:attrNameLst>
                                      </p:cBhvr>
                                      <p:to>
                                        <p:strVal val="visible"/>
                                      </p:to>
                                    </p:set>
                                    <p:anim calcmode="lin" valueType="num">
                                      <p:cBhvr>
                                        <p:cTn id="32" dur="500" fill="hold"/>
                                        <p:tgtEl>
                                          <p:spTgt spid="380949"/>
                                        </p:tgtEl>
                                        <p:attrNameLst>
                                          <p:attrName>ppt_w</p:attrName>
                                        </p:attrNameLst>
                                      </p:cBhvr>
                                      <p:tavLst>
                                        <p:tav tm="0">
                                          <p:val>
                                            <p:fltVal val="0"/>
                                          </p:val>
                                        </p:tav>
                                        <p:tav tm="100000">
                                          <p:val>
                                            <p:strVal val="#ppt_w"/>
                                          </p:val>
                                        </p:tav>
                                      </p:tavLst>
                                    </p:anim>
                                    <p:anim calcmode="lin" valueType="num">
                                      <p:cBhvr>
                                        <p:cTn id="33" dur="500" fill="hold"/>
                                        <p:tgtEl>
                                          <p:spTgt spid="380949"/>
                                        </p:tgtEl>
                                        <p:attrNameLst>
                                          <p:attrName>ppt_h</p:attrName>
                                        </p:attrNameLst>
                                      </p:cBhvr>
                                      <p:tavLst>
                                        <p:tav tm="0">
                                          <p:val>
                                            <p:fltVal val="0"/>
                                          </p:val>
                                        </p:tav>
                                        <p:tav tm="100000">
                                          <p:val>
                                            <p:strVal val="#ppt_h"/>
                                          </p:val>
                                        </p:tav>
                                      </p:tavLst>
                                    </p:anim>
                                    <p:animEffect transition="in" filter="fade">
                                      <p:cBhvr>
                                        <p:cTn id="34" dur="500"/>
                                        <p:tgtEl>
                                          <p:spTgt spid="380949"/>
                                        </p:tgtEl>
                                      </p:cBhvr>
                                    </p:animEffect>
                                  </p:childTnLst>
                                </p:cTn>
                              </p:par>
                              <p:par>
                                <p:cTn id="35" presetID="53" presetClass="entr" presetSubtype="0" fill="hold" grpId="0" nodeType="withEffect">
                                  <p:stCondLst>
                                    <p:cond delay="0"/>
                                  </p:stCondLst>
                                  <p:childTnLst>
                                    <p:set>
                                      <p:cBhvr>
                                        <p:cTn id="36" dur="1" fill="hold">
                                          <p:stCondLst>
                                            <p:cond delay="0"/>
                                          </p:stCondLst>
                                        </p:cTn>
                                        <p:tgtEl>
                                          <p:spTgt spid="284698"/>
                                        </p:tgtEl>
                                        <p:attrNameLst>
                                          <p:attrName>style.visibility</p:attrName>
                                        </p:attrNameLst>
                                      </p:cBhvr>
                                      <p:to>
                                        <p:strVal val="visible"/>
                                      </p:to>
                                    </p:set>
                                    <p:anim calcmode="lin" valueType="num">
                                      <p:cBhvr>
                                        <p:cTn id="37" dur="500" fill="hold"/>
                                        <p:tgtEl>
                                          <p:spTgt spid="284698"/>
                                        </p:tgtEl>
                                        <p:attrNameLst>
                                          <p:attrName>ppt_w</p:attrName>
                                        </p:attrNameLst>
                                      </p:cBhvr>
                                      <p:tavLst>
                                        <p:tav tm="0">
                                          <p:val>
                                            <p:fltVal val="0"/>
                                          </p:val>
                                        </p:tav>
                                        <p:tav tm="100000">
                                          <p:val>
                                            <p:strVal val="#ppt_w"/>
                                          </p:val>
                                        </p:tav>
                                      </p:tavLst>
                                    </p:anim>
                                    <p:anim calcmode="lin" valueType="num">
                                      <p:cBhvr>
                                        <p:cTn id="38" dur="500" fill="hold"/>
                                        <p:tgtEl>
                                          <p:spTgt spid="284698"/>
                                        </p:tgtEl>
                                        <p:attrNameLst>
                                          <p:attrName>ppt_h</p:attrName>
                                        </p:attrNameLst>
                                      </p:cBhvr>
                                      <p:tavLst>
                                        <p:tav tm="0">
                                          <p:val>
                                            <p:fltVal val="0"/>
                                          </p:val>
                                        </p:tav>
                                        <p:tav tm="100000">
                                          <p:val>
                                            <p:strVal val="#ppt_h"/>
                                          </p:val>
                                        </p:tav>
                                      </p:tavLst>
                                    </p:anim>
                                    <p:animEffect transition="in" filter="fade">
                                      <p:cBhvr>
                                        <p:cTn id="39" dur="500"/>
                                        <p:tgtEl>
                                          <p:spTgt spid="284698"/>
                                        </p:tgtEl>
                                      </p:cBhvr>
                                    </p:animEffect>
                                  </p:childTnLst>
                                </p:cTn>
                              </p:par>
                              <p:par>
                                <p:cTn id="40" presetID="10" presetClass="exit" presetSubtype="0" fill="hold" nodeType="withEffect">
                                  <p:stCondLst>
                                    <p:cond delay="0"/>
                                  </p:stCondLst>
                                  <p:childTnLst>
                                    <p:animEffect transition="out" filter="fade">
                                      <p:cBhvr>
                                        <p:cTn id="41" dur="2000"/>
                                        <p:tgtEl>
                                          <p:spTgt spid="21549"/>
                                        </p:tgtEl>
                                      </p:cBhvr>
                                    </p:animEffect>
                                    <p:set>
                                      <p:cBhvr>
                                        <p:cTn id="42" dur="1" fill="hold">
                                          <p:stCondLst>
                                            <p:cond delay="1999"/>
                                          </p:stCondLst>
                                        </p:cTn>
                                        <p:tgtEl>
                                          <p:spTgt spid="21549"/>
                                        </p:tgtEl>
                                        <p:attrNameLst>
                                          <p:attrName>style.visibility</p:attrName>
                                        </p:attrNameLst>
                                      </p:cBhvr>
                                      <p:to>
                                        <p:strVal val="hidden"/>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53" presetClass="entr" presetSubtype="0" fill="hold" nodeType="clickEffect">
                                  <p:stCondLst>
                                    <p:cond delay="0"/>
                                  </p:stCondLst>
                                  <p:childTnLst>
                                    <p:set>
                                      <p:cBhvr>
                                        <p:cTn id="46" dur="1" fill="hold">
                                          <p:stCondLst>
                                            <p:cond delay="0"/>
                                          </p:stCondLst>
                                        </p:cTn>
                                        <p:tgtEl>
                                          <p:spTgt spid="394258"/>
                                        </p:tgtEl>
                                        <p:attrNameLst>
                                          <p:attrName>style.visibility</p:attrName>
                                        </p:attrNameLst>
                                      </p:cBhvr>
                                      <p:to>
                                        <p:strVal val="visible"/>
                                      </p:to>
                                    </p:set>
                                    <p:anim calcmode="lin" valueType="num">
                                      <p:cBhvr>
                                        <p:cTn id="47" dur="500" fill="hold"/>
                                        <p:tgtEl>
                                          <p:spTgt spid="394258"/>
                                        </p:tgtEl>
                                        <p:attrNameLst>
                                          <p:attrName>ppt_w</p:attrName>
                                        </p:attrNameLst>
                                      </p:cBhvr>
                                      <p:tavLst>
                                        <p:tav tm="0">
                                          <p:val>
                                            <p:fltVal val="0"/>
                                          </p:val>
                                        </p:tav>
                                        <p:tav tm="100000">
                                          <p:val>
                                            <p:strVal val="#ppt_w"/>
                                          </p:val>
                                        </p:tav>
                                      </p:tavLst>
                                    </p:anim>
                                    <p:anim calcmode="lin" valueType="num">
                                      <p:cBhvr>
                                        <p:cTn id="48" dur="500" fill="hold"/>
                                        <p:tgtEl>
                                          <p:spTgt spid="394258"/>
                                        </p:tgtEl>
                                        <p:attrNameLst>
                                          <p:attrName>ppt_h</p:attrName>
                                        </p:attrNameLst>
                                      </p:cBhvr>
                                      <p:tavLst>
                                        <p:tav tm="0">
                                          <p:val>
                                            <p:fltVal val="0"/>
                                          </p:val>
                                        </p:tav>
                                        <p:tav tm="100000">
                                          <p:val>
                                            <p:strVal val="#ppt_h"/>
                                          </p:val>
                                        </p:tav>
                                      </p:tavLst>
                                    </p:anim>
                                    <p:animEffect transition="in" filter="fade">
                                      <p:cBhvr>
                                        <p:cTn id="49" dur="500"/>
                                        <p:tgtEl>
                                          <p:spTgt spid="394258"/>
                                        </p:tgtEl>
                                      </p:cBhvr>
                                    </p:animEffect>
                                  </p:childTnLst>
                                </p:cTn>
                              </p:par>
                              <p:par>
                                <p:cTn id="50" presetID="53" presetClass="entr" presetSubtype="0" fill="hold" nodeType="withEffect">
                                  <p:stCondLst>
                                    <p:cond delay="0"/>
                                  </p:stCondLst>
                                  <p:childTnLst>
                                    <p:set>
                                      <p:cBhvr>
                                        <p:cTn id="51" dur="1" fill="hold">
                                          <p:stCondLst>
                                            <p:cond delay="0"/>
                                          </p:stCondLst>
                                        </p:cTn>
                                        <p:tgtEl>
                                          <p:spTgt spid="89"/>
                                        </p:tgtEl>
                                        <p:attrNameLst>
                                          <p:attrName>style.visibility</p:attrName>
                                        </p:attrNameLst>
                                      </p:cBhvr>
                                      <p:to>
                                        <p:strVal val="visible"/>
                                      </p:to>
                                    </p:set>
                                    <p:anim calcmode="lin" valueType="num">
                                      <p:cBhvr>
                                        <p:cTn id="52" dur="500" fill="hold"/>
                                        <p:tgtEl>
                                          <p:spTgt spid="89"/>
                                        </p:tgtEl>
                                        <p:attrNameLst>
                                          <p:attrName>ppt_w</p:attrName>
                                        </p:attrNameLst>
                                      </p:cBhvr>
                                      <p:tavLst>
                                        <p:tav tm="0">
                                          <p:val>
                                            <p:fltVal val="0"/>
                                          </p:val>
                                        </p:tav>
                                        <p:tav tm="100000">
                                          <p:val>
                                            <p:strVal val="#ppt_w"/>
                                          </p:val>
                                        </p:tav>
                                      </p:tavLst>
                                    </p:anim>
                                    <p:anim calcmode="lin" valueType="num">
                                      <p:cBhvr>
                                        <p:cTn id="53" dur="500" fill="hold"/>
                                        <p:tgtEl>
                                          <p:spTgt spid="89"/>
                                        </p:tgtEl>
                                        <p:attrNameLst>
                                          <p:attrName>ppt_h</p:attrName>
                                        </p:attrNameLst>
                                      </p:cBhvr>
                                      <p:tavLst>
                                        <p:tav tm="0">
                                          <p:val>
                                            <p:fltVal val="0"/>
                                          </p:val>
                                        </p:tav>
                                        <p:tav tm="100000">
                                          <p:val>
                                            <p:strVal val="#ppt_h"/>
                                          </p:val>
                                        </p:tav>
                                      </p:tavLst>
                                    </p:anim>
                                    <p:animEffect transition="in" filter="fade">
                                      <p:cBhvr>
                                        <p:cTn id="54" dur="500"/>
                                        <p:tgtEl>
                                          <p:spTgt spid="89"/>
                                        </p:tgtEl>
                                      </p:cBhvr>
                                    </p:animEffect>
                                  </p:childTnLst>
                                </p:cTn>
                              </p:par>
                              <p:par>
                                <p:cTn id="55" presetID="53" presetClass="entr" presetSubtype="0" fill="hold" nodeType="withEffect">
                                  <p:stCondLst>
                                    <p:cond delay="0"/>
                                  </p:stCondLst>
                                  <p:childTnLst>
                                    <p:set>
                                      <p:cBhvr>
                                        <p:cTn id="56" dur="1" fill="hold">
                                          <p:stCondLst>
                                            <p:cond delay="0"/>
                                          </p:stCondLst>
                                        </p:cTn>
                                        <p:tgtEl>
                                          <p:spTgt spid="84"/>
                                        </p:tgtEl>
                                        <p:attrNameLst>
                                          <p:attrName>style.visibility</p:attrName>
                                        </p:attrNameLst>
                                      </p:cBhvr>
                                      <p:to>
                                        <p:strVal val="visible"/>
                                      </p:to>
                                    </p:set>
                                    <p:anim calcmode="lin" valueType="num">
                                      <p:cBhvr>
                                        <p:cTn id="57" dur="500" fill="hold"/>
                                        <p:tgtEl>
                                          <p:spTgt spid="84"/>
                                        </p:tgtEl>
                                        <p:attrNameLst>
                                          <p:attrName>ppt_w</p:attrName>
                                        </p:attrNameLst>
                                      </p:cBhvr>
                                      <p:tavLst>
                                        <p:tav tm="0">
                                          <p:val>
                                            <p:fltVal val="0"/>
                                          </p:val>
                                        </p:tav>
                                        <p:tav tm="100000">
                                          <p:val>
                                            <p:strVal val="#ppt_w"/>
                                          </p:val>
                                        </p:tav>
                                      </p:tavLst>
                                    </p:anim>
                                    <p:anim calcmode="lin" valueType="num">
                                      <p:cBhvr>
                                        <p:cTn id="58" dur="500" fill="hold"/>
                                        <p:tgtEl>
                                          <p:spTgt spid="84"/>
                                        </p:tgtEl>
                                        <p:attrNameLst>
                                          <p:attrName>ppt_h</p:attrName>
                                        </p:attrNameLst>
                                      </p:cBhvr>
                                      <p:tavLst>
                                        <p:tav tm="0">
                                          <p:val>
                                            <p:fltVal val="0"/>
                                          </p:val>
                                        </p:tav>
                                        <p:tav tm="100000">
                                          <p:val>
                                            <p:strVal val="#ppt_h"/>
                                          </p:val>
                                        </p:tav>
                                      </p:tavLst>
                                    </p:anim>
                                    <p:animEffect transition="in" filter="fade">
                                      <p:cBhvr>
                                        <p:cTn id="59" dur="500"/>
                                        <p:tgtEl>
                                          <p:spTgt spid="84"/>
                                        </p:tgtEl>
                                      </p:cBhvr>
                                    </p:animEffect>
                                  </p:childTnLst>
                                </p:cTn>
                              </p:par>
                              <p:par>
                                <p:cTn id="60" presetID="53" presetClass="entr" presetSubtype="0" fill="hold" nodeType="withEffect">
                                  <p:stCondLst>
                                    <p:cond delay="0"/>
                                  </p:stCondLst>
                                  <p:childTnLst>
                                    <p:set>
                                      <p:cBhvr>
                                        <p:cTn id="61" dur="1" fill="hold">
                                          <p:stCondLst>
                                            <p:cond delay="0"/>
                                          </p:stCondLst>
                                        </p:cTn>
                                        <p:tgtEl>
                                          <p:spTgt spid="284685"/>
                                        </p:tgtEl>
                                        <p:attrNameLst>
                                          <p:attrName>style.visibility</p:attrName>
                                        </p:attrNameLst>
                                      </p:cBhvr>
                                      <p:to>
                                        <p:strVal val="visible"/>
                                      </p:to>
                                    </p:set>
                                    <p:anim calcmode="lin" valueType="num">
                                      <p:cBhvr>
                                        <p:cTn id="62" dur="500" fill="hold"/>
                                        <p:tgtEl>
                                          <p:spTgt spid="284685"/>
                                        </p:tgtEl>
                                        <p:attrNameLst>
                                          <p:attrName>ppt_w</p:attrName>
                                        </p:attrNameLst>
                                      </p:cBhvr>
                                      <p:tavLst>
                                        <p:tav tm="0">
                                          <p:val>
                                            <p:fltVal val="0"/>
                                          </p:val>
                                        </p:tav>
                                        <p:tav tm="100000">
                                          <p:val>
                                            <p:strVal val="#ppt_w"/>
                                          </p:val>
                                        </p:tav>
                                      </p:tavLst>
                                    </p:anim>
                                    <p:anim calcmode="lin" valueType="num">
                                      <p:cBhvr>
                                        <p:cTn id="63" dur="500" fill="hold"/>
                                        <p:tgtEl>
                                          <p:spTgt spid="284685"/>
                                        </p:tgtEl>
                                        <p:attrNameLst>
                                          <p:attrName>ppt_h</p:attrName>
                                        </p:attrNameLst>
                                      </p:cBhvr>
                                      <p:tavLst>
                                        <p:tav tm="0">
                                          <p:val>
                                            <p:fltVal val="0"/>
                                          </p:val>
                                        </p:tav>
                                        <p:tav tm="100000">
                                          <p:val>
                                            <p:strVal val="#ppt_h"/>
                                          </p:val>
                                        </p:tav>
                                      </p:tavLst>
                                    </p:anim>
                                    <p:animEffect transition="in" filter="fade">
                                      <p:cBhvr>
                                        <p:cTn id="64" dur="500"/>
                                        <p:tgtEl>
                                          <p:spTgt spid="284685"/>
                                        </p:tgtEl>
                                      </p:cBhvr>
                                    </p:animEffect>
                                  </p:childTnLst>
                                </p:cTn>
                              </p:par>
                              <p:par>
                                <p:cTn id="65" presetID="53" presetClass="entr" presetSubtype="0" fill="hold" nodeType="withEffect">
                                  <p:stCondLst>
                                    <p:cond delay="0"/>
                                  </p:stCondLst>
                                  <p:childTnLst>
                                    <p:set>
                                      <p:cBhvr>
                                        <p:cTn id="66" dur="1" fill="hold">
                                          <p:stCondLst>
                                            <p:cond delay="0"/>
                                          </p:stCondLst>
                                        </p:cTn>
                                        <p:tgtEl>
                                          <p:spTgt spid="81"/>
                                        </p:tgtEl>
                                        <p:attrNameLst>
                                          <p:attrName>style.visibility</p:attrName>
                                        </p:attrNameLst>
                                      </p:cBhvr>
                                      <p:to>
                                        <p:strVal val="visible"/>
                                      </p:to>
                                    </p:set>
                                    <p:anim calcmode="lin" valueType="num">
                                      <p:cBhvr>
                                        <p:cTn id="67" dur="500" fill="hold"/>
                                        <p:tgtEl>
                                          <p:spTgt spid="81"/>
                                        </p:tgtEl>
                                        <p:attrNameLst>
                                          <p:attrName>ppt_w</p:attrName>
                                        </p:attrNameLst>
                                      </p:cBhvr>
                                      <p:tavLst>
                                        <p:tav tm="0">
                                          <p:val>
                                            <p:fltVal val="0"/>
                                          </p:val>
                                        </p:tav>
                                        <p:tav tm="100000">
                                          <p:val>
                                            <p:strVal val="#ppt_w"/>
                                          </p:val>
                                        </p:tav>
                                      </p:tavLst>
                                    </p:anim>
                                    <p:anim calcmode="lin" valueType="num">
                                      <p:cBhvr>
                                        <p:cTn id="68" dur="500" fill="hold"/>
                                        <p:tgtEl>
                                          <p:spTgt spid="81"/>
                                        </p:tgtEl>
                                        <p:attrNameLst>
                                          <p:attrName>ppt_h</p:attrName>
                                        </p:attrNameLst>
                                      </p:cBhvr>
                                      <p:tavLst>
                                        <p:tav tm="0">
                                          <p:val>
                                            <p:fltVal val="0"/>
                                          </p:val>
                                        </p:tav>
                                        <p:tav tm="100000">
                                          <p:val>
                                            <p:strVal val="#ppt_h"/>
                                          </p:val>
                                        </p:tav>
                                      </p:tavLst>
                                    </p:anim>
                                    <p:animEffect transition="in" filter="fade">
                                      <p:cBhvr>
                                        <p:cTn id="69" dur="500"/>
                                        <p:tgtEl>
                                          <p:spTgt spid="81"/>
                                        </p:tgtEl>
                                      </p:cBhvr>
                                    </p:animEffect>
                                  </p:childTnLst>
                                </p:cTn>
                              </p:par>
                              <p:par>
                                <p:cTn id="70" presetID="53" presetClass="entr" presetSubtype="0" fill="hold" nodeType="withEffect">
                                  <p:stCondLst>
                                    <p:cond delay="0"/>
                                  </p:stCondLst>
                                  <p:childTnLst>
                                    <p:set>
                                      <p:cBhvr>
                                        <p:cTn id="71" dur="1" fill="hold">
                                          <p:stCondLst>
                                            <p:cond delay="0"/>
                                          </p:stCondLst>
                                        </p:cTn>
                                        <p:tgtEl>
                                          <p:spTgt spid="91"/>
                                        </p:tgtEl>
                                        <p:attrNameLst>
                                          <p:attrName>style.visibility</p:attrName>
                                        </p:attrNameLst>
                                      </p:cBhvr>
                                      <p:to>
                                        <p:strVal val="visible"/>
                                      </p:to>
                                    </p:set>
                                    <p:anim calcmode="lin" valueType="num">
                                      <p:cBhvr>
                                        <p:cTn id="72" dur="500" fill="hold"/>
                                        <p:tgtEl>
                                          <p:spTgt spid="91"/>
                                        </p:tgtEl>
                                        <p:attrNameLst>
                                          <p:attrName>ppt_w</p:attrName>
                                        </p:attrNameLst>
                                      </p:cBhvr>
                                      <p:tavLst>
                                        <p:tav tm="0">
                                          <p:val>
                                            <p:fltVal val="0"/>
                                          </p:val>
                                        </p:tav>
                                        <p:tav tm="100000">
                                          <p:val>
                                            <p:strVal val="#ppt_w"/>
                                          </p:val>
                                        </p:tav>
                                      </p:tavLst>
                                    </p:anim>
                                    <p:anim calcmode="lin" valueType="num">
                                      <p:cBhvr>
                                        <p:cTn id="73" dur="500" fill="hold"/>
                                        <p:tgtEl>
                                          <p:spTgt spid="91"/>
                                        </p:tgtEl>
                                        <p:attrNameLst>
                                          <p:attrName>ppt_h</p:attrName>
                                        </p:attrNameLst>
                                      </p:cBhvr>
                                      <p:tavLst>
                                        <p:tav tm="0">
                                          <p:val>
                                            <p:fltVal val="0"/>
                                          </p:val>
                                        </p:tav>
                                        <p:tav tm="100000">
                                          <p:val>
                                            <p:strVal val="#ppt_h"/>
                                          </p:val>
                                        </p:tav>
                                      </p:tavLst>
                                    </p:anim>
                                    <p:animEffect transition="in" filter="fade">
                                      <p:cBhvr>
                                        <p:cTn id="74" dur="500"/>
                                        <p:tgtEl>
                                          <p:spTgt spid="91"/>
                                        </p:tgtEl>
                                      </p:cBhvr>
                                    </p:animEffect>
                                  </p:childTnLst>
                                </p:cTn>
                              </p:par>
                              <p:par>
                                <p:cTn id="75" presetID="53" presetClass="entr" presetSubtype="0" fill="hold" nodeType="withEffect">
                                  <p:stCondLst>
                                    <p:cond delay="0"/>
                                  </p:stCondLst>
                                  <p:childTnLst>
                                    <p:set>
                                      <p:cBhvr>
                                        <p:cTn id="76" dur="1" fill="hold">
                                          <p:stCondLst>
                                            <p:cond delay="0"/>
                                          </p:stCondLst>
                                        </p:cTn>
                                        <p:tgtEl>
                                          <p:spTgt spid="95"/>
                                        </p:tgtEl>
                                        <p:attrNameLst>
                                          <p:attrName>style.visibility</p:attrName>
                                        </p:attrNameLst>
                                      </p:cBhvr>
                                      <p:to>
                                        <p:strVal val="visible"/>
                                      </p:to>
                                    </p:set>
                                    <p:anim calcmode="lin" valueType="num">
                                      <p:cBhvr>
                                        <p:cTn id="77" dur="500" fill="hold"/>
                                        <p:tgtEl>
                                          <p:spTgt spid="95"/>
                                        </p:tgtEl>
                                        <p:attrNameLst>
                                          <p:attrName>ppt_w</p:attrName>
                                        </p:attrNameLst>
                                      </p:cBhvr>
                                      <p:tavLst>
                                        <p:tav tm="0">
                                          <p:val>
                                            <p:fltVal val="0"/>
                                          </p:val>
                                        </p:tav>
                                        <p:tav tm="100000">
                                          <p:val>
                                            <p:strVal val="#ppt_w"/>
                                          </p:val>
                                        </p:tav>
                                      </p:tavLst>
                                    </p:anim>
                                    <p:anim calcmode="lin" valueType="num">
                                      <p:cBhvr>
                                        <p:cTn id="78" dur="500" fill="hold"/>
                                        <p:tgtEl>
                                          <p:spTgt spid="95"/>
                                        </p:tgtEl>
                                        <p:attrNameLst>
                                          <p:attrName>ppt_h</p:attrName>
                                        </p:attrNameLst>
                                      </p:cBhvr>
                                      <p:tavLst>
                                        <p:tav tm="0">
                                          <p:val>
                                            <p:fltVal val="0"/>
                                          </p:val>
                                        </p:tav>
                                        <p:tav tm="100000">
                                          <p:val>
                                            <p:strVal val="#ppt_h"/>
                                          </p:val>
                                        </p:tav>
                                      </p:tavLst>
                                    </p:anim>
                                    <p:animEffect transition="in" filter="fade">
                                      <p:cBhvr>
                                        <p:cTn id="79" dur="500"/>
                                        <p:tgtEl>
                                          <p:spTgt spid="95"/>
                                        </p:tgtEl>
                                      </p:cBhvr>
                                    </p:animEffect>
                                  </p:childTnLst>
                                </p:cTn>
                              </p:par>
                              <p:par>
                                <p:cTn id="80" presetID="53" presetClass="entr" presetSubtype="0" fill="hold" nodeType="withEffect">
                                  <p:stCondLst>
                                    <p:cond delay="0"/>
                                  </p:stCondLst>
                                  <p:childTnLst>
                                    <p:set>
                                      <p:cBhvr>
                                        <p:cTn id="81" dur="1" fill="hold">
                                          <p:stCondLst>
                                            <p:cond delay="0"/>
                                          </p:stCondLst>
                                        </p:cTn>
                                        <p:tgtEl>
                                          <p:spTgt spid="90"/>
                                        </p:tgtEl>
                                        <p:attrNameLst>
                                          <p:attrName>style.visibility</p:attrName>
                                        </p:attrNameLst>
                                      </p:cBhvr>
                                      <p:to>
                                        <p:strVal val="visible"/>
                                      </p:to>
                                    </p:set>
                                    <p:anim calcmode="lin" valueType="num">
                                      <p:cBhvr>
                                        <p:cTn id="82" dur="500" fill="hold"/>
                                        <p:tgtEl>
                                          <p:spTgt spid="90"/>
                                        </p:tgtEl>
                                        <p:attrNameLst>
                                          <p:attrName>ppt_w</p:attrName>
                                        </p:attrNameLst>
                                      </p:cBhvr>
                                      <p:tavLst>
                                        <p:tav tm="0">
                                          <p:val>
                                            <p:fltVal val="0"/>
                                          </p:val>
                                        </p:tav>
                                        <p:tav tm="100000">
                                          <p:val>
                                            <p:strVal val="#ppt_w"/>
                                          </p:val>
                                        </p:tav>
                                      </p:tavLst>
                                    </p:anim>
                                    <p:anim calcmode="lin" valueType="num">
                                      <p:cBhvr>
                                        <p:cTn id="83" dur="500" fill="hold"/>
                                        <p:tgtEl>
                                          <p:spTgt spid="90"/>
                                        </p:tgtEl>
                                        <p:attrNameLst>
                                          <p:attrName>ppt_h</p:attrName>
                                        </p:attrNameLst>
                                      </p:cBhvr>
                                      <p:tavLst>
                                        <p:tav tm="0">
                                          <p:val>
                                            <p:fltVal val="0"/>
                                          </p:val>
                                        </p:tav>
                                        <p:tav tm="100000">
                                          <p:val>
                                            <p:strVal val="#ppt_h"/>
                                          </p:val>
                                        </p:tav>
                                      </p:tavLst>
                                    </p:anim>
                                    <p:animEffect transition="in" filter="fade">
                                      <p:cBhvr>
                                        <p:cTn id="84" dur="500"/>
                                        <p:tgtEl>
                                          <p:spTgt spid="90"/>
                                        </p:tgtEl>
                                      </p:cBhvr>
                                    </p:animEffect>
                                  </p:childTnLst>
                                </p:cTn>
                              </p:par>
                              <p:par>
                                <p:cTn id="85" presetID="53" presetClass="entr" presetSubtype="0" fill="hold" nodeType="withEffect">
                                  <p:stCondLst>
                                    <p:cond delay="0"/>
                                  </p:stCondLst>
                                  <p:childTnLst>
                                    <p:set>
                                      <p:cBhvr>
                                        <p:cTn id="86" dur="1" fill="hold">
                                          <p:stCondLst>
                                            <p:cond delay="0"/>
                                          </p:stCondLst>
                                        </p:cTn>
                                        <p:tgtEl>
                                          <p:spTgt spid="97"/>
                                        </p:tgtEl>
                                        <p:attrNameLst>
                                          <p:attrName>style.visibility</p:attrName>
                                        </p:attrNameLst>
                                      </p:cBhvr>
                                      <p:to>
                                        <p:strVal val="visible"/>
                                      </p:to>
                                    </p:set>
                                    <p:anim calcmode="lin" valueType="num">
                                      <p:cBhvr>
                                        <p:cTn id="87" dur="500" fill="hold"/>
                                        <p:tgtEl>
                                          <p:spTgt spid="97"/>
                                        </p:tgtEl>
                                        <p:attrNameLst>
                                          <p:attrName>ppt_w</p:attrName>
                                        </p:attrNameLst>
                                      </p:cBhvr>
                                      <p:tavLst>
                                        <p:tav tm="0">
                                          <p:val>
                                            <p:fltVal val="0"/>
                                          </p:val>
                                        </p:tav>
                                        <p:tav tm="100000">
                                          <p:val>
                                            <p:strVal val="#ppt_w"/>
                                          </p:val>
                                        </p:tav>
                                      </p:tavLst>
                                    </p:anim>
                                    <p:anim calcmode="lin" valueType="num">
                                      <p:cBhvr>
                                        <p:cTn id="88" dur="500" fill="hold"/>
                                        <p:tgtEl>
                                          <p:spTgt spid="97"/>
                                        </p:tgtEl>
                                        <p:attrNameLst>
                                          <p:attrName>ppt_h</p:attrName>
                                        </p:attrNameLst>
                                      </p:cBhvr>
                                      <p:tavLst>
                                        <p:tav tm="0">
                                          <p:val>
                                            <p:fltVal val="0"/>
                                          </p:val>
                                        </p:tav>
                                        <p:tav tm="100000">
                                          <p:val>
                                            <p:strVal val="#ppt_h"/>
                                          </p:val>
                                        </p:tav>
                                      </p:tavLst>
                                    </p:anim>
                                    <p:animEffect transition="in" filter="fade">
                                      <p:cBhvr>
                                        <p:cTn id="89" dur="500"/>
                                        <p:tgtEl>
                                          <p:spTgt spid="97"/>
                                        </p:tgtEl>
                                      </p:cBhvr>
                                    </p:animEffect>
                                  </p:childTnLst>
                                </p:cTn>
                              </p:par>
                              <p:par>
                                <p:cTn id="90" presetID="53" presetClass="entr" presetSubtype="0" fill="hold" nodeType="withEffect">
                                  <p:stCondLst>
                                    <p:cond delay="0"/>
                                  </p:stCondLst>
                                  <p:childTnLst>
                                    <p:set>
                                      <p:cBhvr>
                                        <p:cTn id="91" dur="1" fill="hold">
                                          <p:stCondLst>
                                            <p:cond delay="0"/>
                                          </p:stCondLst>
                                        </p:cTn>
                                        <p:tgtEl>
                                          <p:spTgt spid="394247"/>
                                        </p:tgtEl>
                                        <p:attrNameLst>
                                          <p:attrName>style.visibility</p:attrName>
                                        </p:attrNameLst>
                                      </p:cBhvr>
                                      <p:to>
                                        <p:strVal val="visible"/>
                                      </p:to>
                                    </p:set>
                                    <p:anim calcmode="lin" valueType="num">
                                      <p:cBhvr>
                                        <p:cTn id="92" dur="500" fill="hold"/>
                                        <p:tgtEl>
                                          <p:spTgt spid="394247"/>
                                        </p:tgtEl>
                                        <p:attrNameLst>
                                          <p:attrName>ppt_w</p:attrName>
                                        </p:attrNameLst>
                                      </p:cBhvr>
                                      <p:tavLst>
                                        <p:tav tm="0">
                                          <p:val>
                                            <p:fltVal val="0"/>
                                          </p:val>
                                        </p:tav>
                                        <p:tav tm="100000">
                                          <p:val>
                                            <p:strVal val="#ppt_w"/>
                                          </p:val>
                                        </p:tav>
                                      </p:tavLst>
                                    </p:anim>
                                    <p:anim calcmode="lin" valueType="num">
                                      <p:cBhvr>
                                        <p:cTn id="93" dur="500" fill="hold"/>
                                        <p:tgtEl>
                                          <p:spTgt spid="394247"/>
                                        </p:tgtEl>
                                        <p:attrNameLst>
                                          <p:attrName>ppt_h</p:attrName>
                                        </p:attrNameLst>
                                      </p:cBhvr>
                                      <p:tavLst>
                                        <p:tav tm="0">
                                          <p:val>
                                            <p:fltVal val="0"/>
                                          </p:val>
                                        </p:tav>
                                        <p:tav tm="100000">
                                          <p:val>
                                            <p:strVal val="#ppt_h"/>
                                          </p:val>
                                        </p:tav>
                                      </p:tavLst>
                                    </p:anim>
                                    <p:animEffect transition="in" filter="fade">
                                      <p:cBhvr>
                                        <p:cTn id="94" dur="500"/>
                                        <p:tgtEl>
                                          <p:spTgt spid="394247"/>
                                        </p:tgtEl>
                                      </p:cBhvr>
                                    </p:animEffect>
                                  </p:childTnLst>
                                </p:cTn>
                              </p:par>
                              <p:par>
                                <p:cTn id="95" presetID="53" presetClass="entr" presetSubtype="0" fill="hold" nodeType="withEffect">
                                  <p:stCondLst>
                                    <p:cond delay="0"/>
                                  </p:stCondLst>
                                  <p:childTnLst>
                                    <p:set>
                                      <p:cBhvr>
                                        <p:cTn id="96" dur="1" fill="hold">
                                          <p:stCondLst>
                                            <p:cond delay="0"/>
                                          </p:stCondLst>
                                        </p:cTn>
                                        <p:tgtEl>
                                          <p:spTgt spid="394245"/>
                                        </p:tgtEl>
                                        <p:attrNameLst>
                                          <p:attrName>style.visibility</p:attrName>
                                        </p:attrNameLst>
                                      </p:cBhvr>
                                      <p:to>
                                        <p:strVal val="visible"/>
                                      </p:to>
                                    </p:set>
                                    <p:anim calcmode="lin" valueType="num">
                                      <p:cBhvr>
                                        <p:cTn id="97" dur="500" fill="hold"/>
                                        <p:tgtEl>
                                          <p:spTgt spid="394245"/>
                                        </p:tgtEl>
                                        <p:attrNameLst>
                                          <p:attrName>ppt_w</p:attrName>
                                        </p:attrNameLst>
                                      </p:cBhvr>
                                      <p:tavLst>
                                        <p:tav tm="0">
                                          <p:val>
                                            <p:fltVal val="0"/>
                                          </p:val>
                                        </p:tav>
                                        <p:tav tm="100000">
                                          <p:val>
                                            <p:strVal val="#ppt_w"/>
                                          </p:val>
                                        </p:tav>
                                      </p:tavLst>
                                    </p:anim>
                                    <p:anim calcmode="lin" valueType="num">
                                      <p:cBhvr>
                                        <p:cTn id="98" dur="500" fill="hold"/>
                                        <p:tgtEl>
                                          <p:spTgt spid="394245"/>
                                        </p:tgtEl>
                                        <p:attrNameLst>
                                          <p:attrName>ppt_h</p:attrName>
                                        </p:attrNameLst>
                                      </p:cBhvr>
                                      <p:tavLst>
                                        <p:tav tm="0">
                                          <p:val>
                                            <p:fltVal val="0"/>
                                          </p:val>
                                        </p:tav>
                                        <p:tav tm="100000">
                                          <p:val>
                                            <p:strVal val="#ppt_h"/>
                                          </p:val>
                                        </p:tav>
                                      </p:tavLst>
                                    </p:anim>
                                    <p:animEffect transition="in" filter="fade">
                                      <p:cBhvr>
                                        <p:cTn id="99" dur="500"/>
                                        <p:tgtEl>
                                          <p:spTgt spid="394245"/>
                                        </p:tgtEl>
                                      </p:cBhvr>
                                    </p:animEffect>
                                  </p:childTnLst>
                                </p:cTn>
                              </p:par>
                              <p:par>
                                <p:cTn id="100" presetID="53" presetClass="entr" presetSubtype="0" fill="hold" nodeType="withEffect">
                                  <p:stCondLst>
                                    <p:cond delay="0"/>
                                  </p:stCondLst>
                                  <p:childTnLst>
                                    <p:set>
                                      <p:cBhvr>
                                        <p:cTn id="101" dur="1" fill="hold">
                                          <p:stCondLst>
                                            <p:cond delay="0"/>
                                          </p:stCondLst>
                                        </p:cTn>
                                        <p:tgtEl>
                                          <p:spTgt spid="96"/>
                                        </p:tgtEl>
                                        <p:attrNameLst>
                                          <p:attrName>style.visibility</p:attrName>
                                        </p:attrNameLst>
                                      </p:cBhvr>
                                      <p:to>
                                        <p:strVal val="visible"/>
                                      </p:to>
                                    </p:set>
                                    <p:anim calcmode="lin" valueType="num">
                                      <p:cBhvr>
                                        <p:cTn id="102" dur="500" fill="hold"/>
                                        <p:tgtEl>
                                          <p:spTgt spid="96"/>
                                        </p:tgtEl>
                                        <p:attrNameLst>
                                          <p:attrName>ppt_w</p:attrName>
                                        </p:attrNameLst>
                                      </p:cBhvr>
                                      <p:tavLst>
                                        <p:tav tm="0">
                                          <p:val>
                                            <p:fltVal val="0"/>
                                          </p:val>
                                        </p:tav>
                                        <p:tav tm="100000">
                                          <p:val>
                                            <p:strVal val="#ppt_w"/>
                                          </p:val>
                                        </p:tav>
                                      </p:tavLst>
                                    </p:anim>
                                    <p:anim calcmode="lin" valueType="num">
                                      <p:cBhvr>
                                        <p:cTn id="103" dur="500" fill="hold"/>
                                        <p:tgtEl>
                                          <p:spTgt spid="96"/>
                                        </p:tgtEl>
                                        <p:attrNameLst>
                                          <p:attrName>ppt_h</p:attrName>
                                        </p:attrNameLst>
                                      </p:cBhvr>
                                      <p:tavLst>
                                        <p:tav tm="0">
                                          <p:val>
                                            <p:fltVal val="0"/>
                                          </p:val>
                                        </p:tav>
                                        <p:tav tm="100000">
                                          <p:val>
                                            <p:strVal val="#ppt_h"/>
                                          </p:val>
                                        </p:tav>
                                      </p:tavLst>
                                    </p:anim>
                                    <p:animEffect transition="in" filter="fade">
                                      <p:cBhvr>
                                        <p:cTn id="104" dur="500"/>
                                        <p:tgtEl>
                                          <p:spTgt spid="96"/>
                                        </p:tgtEl>
                                      </p:cBhvr>
                                    </p:animEffect>
                                  </p:childTnLst>
                                </p:cTn>
                              </p:par>
                              <p:par>
                                <p:cTn id="105" presetID="53" presetClass="entr" presetSubtype="0" fill="hold" nodeType="withEffect">
                                  <p:stCondLst>
                                    <p:cond delay="0"/>
                                  </p:stCondLst>
                                  <p:childTnLst>
                                    <p:set>
                                      <p:cBhvr>
                                        <p:cTn id="106" dur="1" fill="hold">
                                          <p:stCondLst>
                                            <p:cond delay="0"/>
                                          </p:stCondLst>
                                        </p:cTn>
                                        <p:tgtEl>
                                          <p:spTgt spid="94"/>
                                        </p:tgtEl>
                                        <p:attrNameLst>
                                          <p:attrName>style.visibility</p:attrName>
                                        </p:attrNameLst>
                                      </p:cBhvr>
                                      <p:to>
                                        <p:strVal val="visible"/>
                                      </p:to>
                                    </p:set>
                                    <p:anim calcmode="lin" valueType="num">
                                      <p:cBhvr>
                                        <p:cTn id="107" dur="500" fill="hold"/>
                                        <p:tgtEl>
                                          <p:spTgt spid="94"/>
                                        </p:tgtEl>
                                        <p:attrNameLst>
                                          <p:attrName>ppt_w</p:attrName>
                                        </p:attrNameLst>
                                      </p:cBhvr>
                                      <p:tavLst>
                                        <p:tav tm="0">
                                          <p:val>
                                            <p:fltVal val="0"/>
                                          </p:val>
                                        </p:tav>
                                        <p:tav tm="100000">
                                          <p:val>
                                            <p:strVal val="#ppt_w"/>
                                          </p:val>
                                        </p:tav>
                                      </p:tavLst>
                                    </p:anim>
                                    <p:anim calcmode="lin" valueType="num">
                                      <p:cBhvr>
                                        <p:cTn id="108" dur="500" fill="hold"/>
                                        <p:tgtEl>
                                          <p:spTgt spid="94"/>
                                        </p:tgtEl>
                                        <p:attrNameLst>
                                          <p:attrName>ppt_h</p:attrName>
                                        </p:attrNameLst>
                                      </p:cBhvr>
                                      <p:tavLst>
                                        <p:tav tm="0">
                                          <p:val>
                                            <p:fltVal val="0"/>
                                          </p:val>
                                        </p:tav>
                                        <p:tav tm="100000">
                                          <p:val>
                                            <p:strVal val="#ppt_h"/>
                                          </p:val>
                                        </p:tav>
                                      </p:tavLst>
                                    </p:anim>
                                    <p:animEffect transition="in" filter="fade">
                                      <p:cBhvr>
                                        <p:cTn id="109" dur="500"/>
                                        <p:tgtEl>
                                          <p:spTgt spid="94"/>
                                        </p:tgtEl>
                                      </p:cBhvr>
                                    </p:animEffect>
                                  </p:childTnLst>
                                </p:cTn>
                              </p:par>
                              <p:par>
                                <p:cTn id="110" presetID="53" presetClass="entr" presetSubtype="0" fill="hold" nodeType="withEffect">
                                  <p:stCondLst>
                                    <p:cond delay="0"/>
                                  </p:stCondLst>
                                  <p:childTnLst>
                                    <p:set>
                                      <p:cBhvr>
                                        <p:cTn id="111" dur="1" fill="hold">
                                          <p:stCondLst>
                                            <p:cond delay="0"/>
                                          </p:stCondLst>
                                        </p:cTn>
                                        <p:tgtEl>
                                          <p:spTgt spid="88"/>
                                        </p:tgtEl>
                                        <p:attrNameLst>
                                          <p:attrName>style.visibility</p:attrName>
                                        </p:attrNameLst>
                                      </p:cBhvr>
                                      <p:to>
                                        <p:strVal val="visible"/>
                                      </p:to>
                                    </p:set>
                                    <p:anim calcmode="lin" valueType="num">
                                      <p:cBhvr>
                                        <p:cTn id="112" dur="500" fill="hold"/>
                                        <p:tgtEl>
                                          <p:spTgt spid="88"/>
                                        </p:tgtEl>
                                        <p:attrNameLst>
                                          <p:attrName>ppt_w</p:attrName>
                                        </p:attrNameLst>
                                      </p:cBhvr>
                                      <p:tavLst>
                                        <p:tav tm="0">
                                          <p:val>
                                            <p:fltVal val="0"/>
                                          </p:val>
                                        </p:tav>
                                        <p:tav tm="100000">
                                          <p:val>
                                            <p:strVal val="#ppt_w"/>
                                          </p:val>
                                        </p:tav>
                                      </p:tavLst>
                                    </p:anim>
                                    <p:anim calcmode="lin" valueType="num">
                                      <p:cBhvr>
                                        <p:cTn id="113" dur="500" fill="hold"/>
                                        <p:tgtEl>
                                          <p:spTgt spid="88"/>
                                        </p:tgtEl>
                                        <p:attrNameLst>
                                          <p:attrName>ppt_h</p:attrName>
                                        </p:attrNameLst>
                                      </p:cBhvr>
                                      <p:tavLst>
                                        <p:tav tm="0">
                                          <p:val>
                                            <p:fltVal val="0"/>
                                          </p:val>
                                        </p:tav>
                                        <p:tav tm="100000">
                                          <p:val>
                                            <p:strVal val="#ppt_h"/>
                                          </p:val>
                                        </p:tav>
                                      </p:tavLst>
                                    </p:anim>
                                    <p:animEffect transition="in" filter="fade">
                                      <p:cBhvr>
                                        <p:cTn id="114" dur="500"/>
                                        <p:tgtEl>
                                          <p:spTgt spid="88"/>
                                        </p:tgtEl>
                                      </p:cBhvr>
                                    </p:animEffect>
                                  </p:childTnLst>
                                </p:cTn>
                              </p:par>
                              <p:par>
                                <p:cTn id="115" presetID="53" presetClass="entr" presetSubtype="0" fill="hold" nodeType="withEffect">
                                  <p:stCondLst>
                                    <p:cond delay="0"/>
                                  </p:stCondLst>
                                  <p:childTnLst>
                                    <p:set>
                                      <p:cBhvr>
                                        <p:cTn id="116" dur="1" fill="hold">
                                          <p:stCondLst>
                                            <p:cond delay="0"/>
                                          </p:stCondLst>
                                        </p:cTn>
                                        <p:tgtEl>
                                          <p:spTgt spid="93"/>
                                        </p:tgtEl>
                                        <p:attrNameLst>
                                          <p:attrName>style.visibility</p:attrName>
                                        </p:attrNameLst>
                                      </p:cBhvr>
                                      <p:to>
                                        <p:strVal val="visible"/>
                                      </p:to>
                                    </p:set>
                                    <p:anim calcmode="lin" valueType="num">
                                      <p:cBhvr>
                                        <p:cTn id="117" dur="500" fill="hold"/>
                                        <p:tgtEl>
                                          <p:spTgt spid="93"/>
                                        </p:tgtEl>
                                        <p:attrNameLst>
                                          <p:attrName>ppt_w</p:attrName>
                                        </p:attrNameLst>
                                      </p:cBhvr>
                                      <p:tavLst>
                                        <p:tav tm="0">
                                          <p:val>
                                            <p:fltVal val="0"/>
                                          </p:val>
                                        </p:tav>
                                        <p:tav tm="100000">
                                          <p:val>
                                            <p:strVal val="#ppt_w"/>
                                          </p:val>
                                        </p:tav>
                                      </p:tavLst>
                                    </p:anim>
                                    <p:anim calcmode="lin" valueType="num">
                                      <p:cBhvr>
                                        <p:cTn id="118" dur="500" fill="hold"/>
                                        <p:tgtEl>
                                          <p:spTgt spid="93"/>
                                        </p:tgtEl>
                                        <p:attrNameLst>
                                          <p:attrName>ppt_h</p:attrName>
                                        </p:attrNameLst>
                                      </p:cBhvr>
                                      <p:tavLst>
                                        <p:tav tm="0">
                                          <p:val>
                                            <p:fltVal val="0"/>
                                          </p:val>
                                        </p:tav>
                                        <p:tav tm="100000">
                                          <p:val>
                                            <p:strVal val="#ppt_h"/>
                                          </p:val>
                                        </p:tav>
                                      </p:tavLst>
                                    </p:anim>
                                    <p:animEffect transition="in" filter="fade">
                                      <p:cBhvr>
                                        <p:cTn id="119" dur="500"/>
                                        <p:tgtEl>
                                          <p:spTgt spid="93"/>
                                        </p:tgtEl>
                                      </p:cBhvr>
                                    </p:animEffect>
                                  </p:childTnLst>
                                </p:cTn>
                              </p:par>
                              <p:par>
                                <p:cTn id="120" presetID="53" presetClass="entr" presetSubtype="0" fill="hold" nodeType="withEffect">
                                  <p:stCondLst>
                                    <p:cond delay="0"/>
                                  </p:stCondLst>
                                  <p:childTnLst>
                                    <p:set>
                                      <p:cBhvr>
                                        <p:cTn id="121" dur="1" fill="hold">
                                          <p:stCondLst>
                                            <p:cond delay="0"/>
                                          </p:stCondLst>
                                        </p:cTn>
                                        <p:tgtEl>
                                          <p:spTgt spid="83"/>
                                        </p:tgtEl>
                                        <p:attrNameLst>
                                          <p:attrName>style.visibility</p:attrName>
                                        </p:attrNameLst>
                                      </p:cBhvr>
                                      <p:to>
                                        <p:strVal val="visible"/>
                                      </p:to>
                                    </p:set>
                                    <p:anim calcmode="lin" valueType="num">
                                      <p:cBhvr>
                                        <p:cTn id="122" dur="500" fill="hold"/>
                                        <p:tgtEl>
                                          <p:spTgt spid="83"/>
                                        </p:tgtEl>
                                        <p:attrNameLst>
                                          <p:attrName>ppt_w</p:attrName>
                                        </p:attrNameLst>
                                      </p:cBhvr>
                                      <p:tavLst>
                                        <p:tav tm="0">
                                          <p:val>
                                            <p:fltVal val="0"/>
                                          </p:val>
                                        </p:tav>
                                        <p:tav tm="100000">
                                          <p:val>
                                            <p:strVal val="#ppt_w"/>
                                          </p:val>
                                        </p:tav>
                                      </p:tavLst>
                                    </p:anim>
                                    <p:anim calcmode="lin" valueType="num">
                                      <p:cBhvr>
                                        <p:cTn id="123" dur="500" fill="hold"/>
                                        <p:tgtEl>
                                          <p:spTgt spid="83"/>
                                        </p:tgtEl>
                                        <p:attrNameLst>
                                          <p:attrName>ppt_h</p:attrName>
                                        </p:attrNameLst>
                                      </p:cBhvr>
                                      <p:tavLst>
                                        <p:tav tm="0">
                                          <p:val>
                                            <p:fltVal val="0"/>
                                          </p:val>
                                        </p:tav>
                                        <p:tav tm="100000">
                                          <p:val>
                                            <p:strVal val="#ppt_h"/>
                                          </p:val>
                                        </p:tav>
                                      </p:tavLst>
                                    </p:anim>
                                    <p:animEffect transition="in" filter="fade">
                                      <p:cBhvr>
                                        <p:cTn id="124" dur="500"/>
                                        <p:tgtEl>
                                          <p:spTgt spid="83"/>
                                        </p:tgtEl>
                                      </p:cBhvr>
                                    </p:animEffect>
                                  </p:childTnLst>
                                </p:cTn>
                              </p:par>
                              <p:par>
                                <p:cTn id="125" presetID="53" presetClass="entr" presetSubtype="0" fill="hold" nodeType="withEffect">
                                  <p:stCondLst>
                                    <p:cond delay="0"/>
                                  </p:stCondLst>
                                  <p:childTnLst>
                                    <p:set>
                                      <p:cBhvr>
                                        <p:cTn id="126" dur="1" fill="hold">
                                          <p:stCondLst>
                                            <p:cond delay="0"/>
                                          </p:stCondLst>
                                        </p:cTn>
                                        <p:tgtEl>
                                          <p:spTgt spid="284715"/>
                                        </p:tgtEl>
                                        <p:attrNameLst>
                                          <p:attrName>style.visibility</p:attrName>
                                        </p:attrNameLst>
                                      </p:cBhvr>
                                      <p:to>
                                        <p:strVal val="visible"/>
                                      </p:to>
                                    </p:set>
                                    <p:anim calcmode="lin" valueType="num">
                                      <p:cBhvr>
                                        <p:cTn id="127" dur="500" fill="hold"/>
                                        <p:tgtEl>
                                          <p:spTgt spid="284715"/>
                                        </p:tgtEl>
                                        <p:attrNameLst>
                                          <p:attrName>ppt_w</p:attrName>
                                        </p:attrNameLst>
                                      </p:cBhvr>
                                      <p:tavLst>
                                        <p:tav tm="0">
                                          <p:val>
                                            <p:fltVal val="0"/>
                                          </p:val>
                                        </p:tav>
                                        <p:tav tm="100000">
                                          <p:val>
                                            <p:strVal val="#ppt_w"/>
                                          </p:val>
                                        </p:tav>
                                      </p:tavLst>
                                    </p:anim>
                                    <p:anim calcmode="lin" valueType="num">
                                      <p:cBhvr>
                                        <p:cTn id="128" dur="500" fill="hold"/>
                                        <p:tgtEl>
                                          <p:spTgt spid="284715"/>
                                        </p:tgtEl>
                                        <p:attrNameLst>
                                          <p:attrName>ppt_h</p:attrName>
                                        </p:attrNameLst>
                                      </p:cBhvr>
                                      <p:tavLst>
                                        <p:tav tm="0">
                                          <p:val>
                                            <p:fltVal val="0"/>
                                          </p:val>
                                        </p:tav>
                                        <p:tav tm="100000">
                                          <p:val>
                                            <p:strVal val="#ppt_h"/>
                                          </p:val>
                                        </p:tav>
                                      </p:tavLst>
                                    </p:anim>
                                    <p:animEffect transition="in" filter="fade">
                                      <p:cBhvr>
                                        <p:cTn id="129" dur="500"/>
                                        <p:tgtEl>
                                          <p:spTgt spid="284715"/>
                                        </p:tgtEl>
                                      </p:cBhvr>
                                    </p:animEffect>
                                  </p:childTnLst>
                                </p:cTn>
                              </p:par>
                              <p:par>
                                <p:cTn id="130" presetID="53" presetClass="entr" presetSubtype="0" fill="hold" nodeType="withEffect">
                                  <p:stCondLst>
                                    <p:cond delay="0"/>
                                  </p:stCondLst>
                                  <p:childTnLst>
                                    <p:set>
                                      <p:cBhvr>
                                        <p:cTn id="131" dur="1" fill="hold">
                                          <p:stCondLst>
                                            <p:cond delay="0"/>
                                          </p:stCondLst>
                                        </p:cTn>
                                        <p:tgtEl>
                                          <p:spTgt spid="284716"/>
                                        </p:tgtEl>
                                        <p:attrNameLst>
                                          <p:attrName>style.visibility</p:attrName>
                                        </p:attrNameLst>
                                      </p:cBhvr>
                                      <p:to>
                                        <p:strVal val="visible"/>
                                      </p:to>
                                    </p:set>
                                    <p:anim calcmode="lin" valueType="num">
                                      <p:cBhvr>
                                        <p:cTn id="132" dur="500" fill="hold"/>
                                        <p:tgtEl>
                                          <p:spTgt spid="284716"/>
                                        </p:tgtEl>
                                        <p:attrNameLst>
                                          <p:attrName>ppt_w</p:attrName>
                                        </p:attrNameLst>
                                      </p:cBhvr>
                                      <p:tavLst>
                                        <p:tav tm="0">
                                          <p:val>
                                            <p:fltVal val="0"/>
                                          </p:val>
                                        </p:tav>
                                        <p:tav tm="100000">
                                          <p:val>
                                            <p:strVal val="#ppt_w"/>
                                          </p:val>
                                        </p:tav>
                                      </p:tavLst>
                                    </p:anim>
                                    <p:anim calcmode="lin" valueType="num">
                                      <p:cBhvr>
                                        <p:cTn id="133" dur="500" fill="hold"/>
                                        <p:tgtEl>
                                          <p:spTgt spid="284716"/>
                                        </p:tgtEl>
                                        <p:attrNameLst>
                                          <p:attrName>ppt_h</p:attrName>
                                        </p:attrNameLst>
                                      </p:cBhvr>
                                      <p:tavLst>
                                        <p:tav tm="0">
                                          <p:val>
                                            <p:fltVal val="0"/>
                                          </p:val>
                                        </p:tav>
                                        <p:tav tm="100000">
                                          <p:val>
                                            <p:strVal val="#ppt_h"/>
                                          </p:val>
                                        </p:tav>
                                      </p:tavLst>
                                    </p:anim>
                                    <p:animEffect transition="in" filter="fade">
                                      <p:cBhvr>
                                        <p:cTn id="134" dur="500"/>
                                        <p:tgtEl>
                                          <p:spTgt spid="284716"/>
                                        </p:tgtEl>
                                      </p:cBhvr>
                                    </p:animEffect>
                                  </p:childTnLst>
                                </p:cTn>
                              </p:par>
                              <p:par>
                                <p:cTn id="135" presetID="53" presetClass="entr" presetSubtype="0" fill="hold" nodeType="withEffect">
                                  <p:stCondLst>
                                    <p:cond delay="0"/>
                                  </p:stCondLst>
                                  <p:childTnLst>
                                    <p:set>
                                      <p:cBhvr>
                                        <p:cTn id="136" dur="1" fill="hold">
                                          <p:stCondLst>
                                            <p:cond delay="0"/>
                                          </p:stCondLst>
                                        </p:cTn>
                                        <p:tgtEl>
                                          <p:spTgt spid="87"/>
                                        </p:tgtEl>
                                        <p:attrNameLst>
                                          <p:attrName>style.visibility</p:attrName>
                                        </p:attrNameLst>
                                      </p:cBhvr>
                                      <p:to>
                                        <p:strVal val="visible"/>
                                      </p:to>
                                    </p:set>
                                    <p:anim calcmode="lin" valueType="num">
                                      <p:cBhvr>
                                        <p:cTn id="137" dur="500" fill="hold"/>
                                        <p:tgtEl>
                                          <p:spTgt spid="87"/>
                                        </p:tgtEl>
                                        <p:attrNameLst>
                                          <p:attrName>ppt_w</p:attrName>
                                        </p:attrNameLst>
                                      </p:cBhvr>
                                      <p:tavLst>
                                        <p:tav tm="0">
                                          <p:val>
                                            <p:fltVal val="0"/>
                                          </p:val>
                                        </p:tav>
                                        <p:tav tm="100000">
                                          <p:val>
                                            <p:strVal val="#ppt_w"/>
                                          </p:val>
                                        </p:tav>
                                      </p:tavLst>
                                    </p:anim>
                                    <p:anim calcmode="lin" valueType="num">
                                      <p:cBhvr>
                                        <p:cTn id="138" dur="500" fill="hold"/>
                                        <p:tgtEl>
                                          <p:spTgt spid="87"/>
                                        </p:tgtEl>
                                        <p:attrNameLst>
                                          <p:attrName>ppt_h</p:attrName>
                                        </p:attrNameLst>
                                      </p:cBhvr>
                                      <p:tavLst>
                                        <p:tav tm="0">
                                          <p:val>
                                            <p:fltVal val="0"/>
                                          </p:val>
                                        </p:tav>
                                        <p:tav tm="100000">
                                          <p:val>
                                            <p:strVal val="#ppt_h"/>
                                          </p:val>
                                        </p:tav>
                                      </p:tavLst>
                                    </p:anim>
                                    <p:animEffect transition="in" filter="fade">
                                      <p:cBhvr>
                                        <p:cTn id="139" dur="500"/>
                                        <p:tgtEl>
                                          <p:spTgt spid="87"/>
                                        </p:tgtEl>
                                      </p:cBhvr>
                                    </p:animEffect>
                                  </p:childTnLst>
                                </p:cTn>
                              </p:par>
                              <p:par>
                                <p:cTn id="140" presetID="53" presetClass="entr" presetSubtype="0" fill="hold" nodeType="withEffect">
                                  <p:stCondLst>
                                    <p:cond delay="0"/>
                                  </p:stCondLst>
                                  <p:childTnLst>
                                    <p:set>
                                      <p:cBhvr>
                                        <p:cTn id="141" dur="1" fill="hold">
                                          <p:stCondLst>
                                            <p:cond delay="0"/>
                                          </p:stCondLst>
                                        </p:cTn>
                                        <p:tgtEl>
                                          <p:spTgt spid="92"/>
                                        </p:tgtEl>
                                        <p:attrNameLst>
                                          <p:attrName>style.visibility</p:attrName>
                                        </p:attrNameLst>
                                      </p:cBhvr>
                                      <p:to>
                                        <p:strVal val="visible"/>
                                      </p:to>
                                    </p:set>
                                    <p:anim calcmode="lin" valueType="num">
                                      <p:cBhvr>
                                        <p:cTn id="142" dur="500" fill="hold"/>
                                        <p:tgtEl>
                                          <p:spTgt spid="92"/>
                                        </p:tgtEl>
                                        <p:attrNameLst>
                                          <p:attrName>ppt_w</p:attrName>
                                        </p:attrNameLst>
                                      </p:cBhvr>
                                      <p:tavLst>
                                        <p:tav tm="0">
                                          <p:val>
                                            <p:fltVal val="0"/>
                                          </p:val>
                                        </p:tav>
                                        <p:tav tm="100000">
                                          <p:val>
                                            <p:strVal val="#ppt_w"/>
                                          </p:val>
                                        </p:tav>
                                      </p:tavLst>
                                    </p:anim>
                                    <p:anim calcmode="lin" valueType="num">
                                      <p:cBhvr>
                                        <p:cTn id="143" dur="500" fill="hold"/>
                                        <p:tgtEl>
                                          <p:spTgt spid="92"/>
                                        </p:tgtEl>
                                        <p:attrNameLst>
                                          <p:attrName>ppt_h</p:attrName>
                                        </p:attrNameLst>
                                      </p:cBhvr>
                                      <p:tavLst>
                                        <p:tav tm="0">
                                          <p:val>
                                            <p:fltVal val="0"/>
                                          </p:val>
                                        </p:tav>
                                        <p:tav tm="100000">
                                          <p:val>
                                            <p:strVal val="#ppt_h"/>
                                          </p:val>
                                        </p:tav>
                                      </p:tavLst>
                                    </p:anim>
                                    <p:animEffect transition="in" filter="fade">
                                      <p:cBhvr>
                                        <p:cTn id="144" dur="500"/>
                                        <p:tgtEl>
                                          <p:spTgt spid="92"/>
                                        </p:tgtEl>
                                      </p:cBhvr>
                                    </p:animEffect>
                                  </p:childTnLst>
                                </p:cTn>
                              </p:par>
                              <p:par>
                                <p:cTn id="145" presetID="53" presetClass="entr" presetSubtype="0" fill="hold" nodeType="withEffect">
                                  <p:stCondLst>
                                    <p:cond delay="0"/>
                                  </p:stCondLst>
                                  <p:childTnLst>
                                    <p:set>
                                      <p:cBhvr>
                                        <p:cTn id="146" dur="1" fill="hold">
                                          <p:stCondLst>
                                            <p:cond delay="0"/>
                                          </p:stCondLst>
                                        </p:cTn>
                                        <p:tgtEl>
                                          <p:spTgt spid="86"/>
                                        </p:tgtEl>
                                        <p:attrNameLst>
                                          <p:attrName>style.visibility</p:attrName>
                                        </p:attrNameLst>
                                      </p:cBhvr>
                                      <p:to>
                                        <p:strVal val="visible"/>
                                      </p:to>
                                    </p:set>
                                    <p:anim calcmode="lin" valueType="num">
                                      <p:cBhvr>
                                        <p:cTn id="147" dur="500" fill="hold"/>
                                        <p:tgtEl>
                                          <p:spTgt spid="86"/>
                                        </p:tgtEl>
                                        <p:attrNameLst>
                                          <p:attrName>ppt_w</p:attrName>
                                        </p:attrNameLst>
                                      </p:cBhvr>
                                      <p:tavLst>
                                        <p:tav tm="0">
                                          <p:val>
                                            <p:fltVal val="0"/>
                                          </p:val>
                                        </p:tav>
                                        <p:tav tm="100000">
                                          <p:val>
                                            <p:strVal val="#ppt_w"/>
                                          </p:val>
                                        </p:tav>
                                      </p:tavLst>
                                    </p:anim>
                                    <p:anim calcmode="lin" valueType="num">
                                      <p:cBhvr>
                                        <p:cTn id="148" dur="500" fill="hold"/>
                                        <p:tgtEl>
                                          <p:spTgt spid="86"/>
                                        </p:tgtEl>
                                        <p:attrNameLst>
                                          <p:attrName>ppt_h</p:attrName>
                                        </p:attrNameLst>
                                      </p:cBhvr>
                                      <p:tavLst>
                                        <p:tav tm="0">
                                          <p:val>
                                            <p:fltVal val="0"/>
                                          </p:val>
                                        </p:tav>
                                        <p:tav tm="100000">
                                          <p:val>
                                            <p:strVal val="#ppt_h"/>
                                          </p:val>
                                        </p:tav>
                                      </p:tavLst>
                                    </p:anim>
                                    <p:animEffect transition="in" filter="fade">
                                      <p:cBhvr>
                                        <p:cTn id="149" dur="500"/>
                                        <p:tgtEl>
                                          <p:spTgt spid="86"/>
                                        </p:tgtEl>
                                      </p:cBhvr>
                                    </p:animEffect>
                                  </p:childTnLst>
                                </p:cTn>
                              </p:par>
                              <p:par>
                                <p:cTn id="150" presetID="53" presetClass="entr" presetSubtype="0" fill="hold" nodeType="withEffect">
                                  <p:stCondLst>
                                    <p:cond delay="0"/>
                                  </p:stCondLst>
                                  <p:childTnLst>
                                    <p:set>
                                      <p:cBhvr>
                                        <p:cTn id="151" dur="1" fill="hold">
                                          <p:stCondLst>
                                            <p:cond delay="0"/>
                                          </p:stCondLst>
                                        </p:cTn>
                                        <p:tgtEl>
                                          <p:spTgt spid="394246"/>
                                        </p:tgtEl>
                                        <p:attrNameLst>
                                          <p:attrName>style.visibility</p:attrName>
                                        </p:attrNameLst>
                                      </p:cBhvr>
                                      <p:to>
                                        <p:strVal val="visible"/>
                                      </p:to>
                                    </p:set>
                                    <p:anim calcmode="lin" valueType="num">
                                      <p:cBhvr>
                                        <p:cTn id="152" dur="500" fill="hold"/>
                                        <p:tgtEl>
                                          <p:spTgt spid="394246"/>
                                        </p:tgtEl>
                                        <p:attrNameLst>
                                          <p:attrName>ppt_w</p:attrName>
                                        </p:attrNameLst>
                                      </p:cBhvr>
                                      <p:tavLst>
                                        <p:tav tm="0">
                                          <p:val>
                                            <p:fltVal val="0"/>
                                          </p:val>
                                        </p:tav>
                                        <p:tav tm="100000">
                                          <p:val>
                                            <p:strVal val="#ppt_w"/>
                                          </p:val>
                                        </p:tav>
                                      </p:tavLst>
                                    </p:anim>
                                    <p:anim calcmode="lin" valueType="num">
                                      <p:cBhvr>
                                        <p:cTn id="153" dur="500" fill="hold"/>
                                        <p:tgtEl>
                                          <p:spTgt spid="394246"/>
                                        </p:tgtEl>
                                        <p:attrNameLst>
                                          <p:attrName>ppt_h</p:attrName>
                                        </p:attrNameLst>
                                      </p:cBhvr>
                                      <p:tavLst>
                                        <p:tav tm="0">
                                          <p:val>
                                            <p:fltVal val="0"/>
                                          </p:val>
                                        </p:tav>
                                        <p:tav tm="100000">
                                          <p:val>
                                            <p:strVal val="#ppt_h"/>
                                          </p:val>
                                        </p:tav>
                                      </p:tavLst>
                                    </p:anim>
                                    <p:animEffect transition="in" filter="fade">
                                      <p:cBhvr>
                                        <p:cTn id="154" dur="500"/>
                                        <p:tgtEl>
                                          <p:spTgt spid="394246"/>
                                        </p:tgtEl>
                                      </p:cBhvr>
                                    </p:animEffect>
                                  </p:childTnLst>
                                </p:cTn>
                              </p:par>
                              <p:par>
                                <p:cTn id="155" presetID="53" presetClass="entr" presetSubtype="0" fill="hold" grpId="0" nodeType="withEffect">
                                  <p:stCondLst>
                                    <p:cond delay="0"/>
                                  </p:stCondLst>
                                  <p:childTnLst>
                                    <p:set>
                                      <p:cBhvr>
                                        <p:cTn id="156" dur="1" fill="hold">
                                          <p:stCondLst>
                                            <p:cond delay="0"/>
                                          </p:stCondLst>
                                        </p:cTn>
                                        <p:tgtEl>
                                          <p:spTgt spid="380992"/>
                                        </p:tgtEl>
                                        <p:attrNameLst>
                                          <p:attrName>style.visibility</p:attrName>
                                        </p:attrNameLst>
                                      </p:cBhvr>
                                      <p:to>
                                        <p:strVal val="visible"/>
                                      </p:to>
                                    </p:set>
                                    <p:anim calcmode="lin" valueType="num">
                                      <p:cBhvr>
                                        <p:cTn id="157" dur="500" fill="hold"/>
                                        <p:tgtEl>
                                          <p:spTgt spid="380992"/>
                                        </p:tgtEl>
                                        <p:attrNameLst>
                                          <p:attrName>ppt_w</p:attrName>
                                        </p:attrNameLst>
                                      </p:cBhvr>
                                      <p:tavLst>
                                        <p:tav tm="0">
                                          <p:val>
                                            <p:fltVal val="0"/>
                                          </p:val>
                                        </p:tav>
                                        <p:tav tm="100000">
                                          <p:val>
                                            <p:strVal val="#ppt_w"/>
                                          </p:val>
                                        </p:tav>
                                      </p:tavLst>
                                    </p:anim>
                                    <p:anim calcmode="lin" valueType="num">
                                      <p:cBhvr>
                                        <p:cTn id="158" dur="500" fill="hold"/>
                                        <p:tgtEl>
                                          <p:spTgt spid="380992"/>
                                        </p:tgtEl>
                                        <p:attrNameLst>
                                          <p:attrName>ppt_h</p:attrName>
                                        </p:attrNameLst>
                                      </p:cBhvr>
                                      <p:tavLst>
                                        <p:tav tm="0">
                                          <p:val>
                                            <p:fltVal val="0"/>
                                          </p:val>
                                        </p:tav>
                                        <p:tav tm="100000">
                                          <p:val>
                                            <p:strVal val="#ppt_h"/>
                                          </p:val>
                                        </p:tav>
                                      </p:tavLst>
                                    </p:anim>
                                    <p:animEffect transition="in" filter="fade">
                                      <p:cBhvr>
                                        <p:cTn id="159" dur="500"/>
                                        <p:tgtEl>
                                          <p:spTgt spid="380992"/>
                                        </p:tgtEl>
                                      </p:cBhvr>
                                    </p:animEffect>
                                  </p:childTnLst>
                                </p:cTn>
                              </p:par>
                            </p:childTnLst>
                          </p:cTn>
                        </p:par>
                      </p:childTnLst>
                    </p:cTn>
                  </p:par>
                  <p:par>
                    <p:cTn id="160" fill="hold" nodeType="clickPar">
                      <p:stCondLst>
                        <p:cond delay="indefinite"/>
                      </p:stCondLst>
                      <p:childTnLst>
                        <p:par>
                          <p:cTn id="161" fill="hold" nodeType="withGroup">
                            <p:stCondLst>
                              <p:cond delay="0"/>
                            </p:stCondLst>
                            <p:childTnLst>
                              <p:par>
                                <p:cTn id="162" presetID="53" presetClass="entr" presetSubtype="0" fill="hold" nodeType="clickEffect">
                                  <p:stCondLst>
                                    <p:cond delay="0"/>
                                  </p:stCondLst>
                                  <p:childTnLst>
                                    <p:set>
                                      <p:cBhvr>
                                        <p:cTn id="163" dur="1" fill="hold">
                                          <p:stCondLst>
                                            <p:cond delay="0"/>
                                          </p:stCondLst>
                                        </p:cTn>
                                        <p:tgtEl>
                                          <p:spTgt spid="394266"/>
                                        </p:tgtEl>
                                        <p:attrNameLst>
                                          <p:attrName>style.visibility</p:attrName>
                                        </p:attrNameLst>
                                      </p:cBhvr>
                                      <p:to>
                                        <p:strVal val="visible"/>
                                      </p:to>
                                    </p:set>
                                    <p:anim calcmode="lin" valueType="num">
                                      <p:cBhvr>
                                        <p:cTn id="164" dur="500" fill="hold"/>
                                        <p:tgtEl>
                                          <p:spTgt spid="394266"/>
                                        </p:tgtEl>
                                        <p:attrNameLst>
                                          <p:attrName>ppt_w</p:attrName>
                                        </p:attrNameLst>
                                      </p:cBhvr>
                                      <p:tavLst>
                                        <p:tav tm="0">
                                          <p:val>
                                            <p:fltVal val="0"/>
                                          </p:val>
                                        </p:tav>
                                        <p:tav tm="100000">
                                          <p:val>
                                            <p:strVal val="#ppt_w"/>
                                          </p:val>
                                        </p:tav>
                                      </p:tavLst>
                                    </p:anim>
                                    <p:anim calcmode="lin" valueType="num">
                                      <p:cBhvr>
                                        <p:cTn id="165" dur="500" fill="hold"/>
                                        <p:tgtEl>
                                          <p:spTgt spid="394266"/>
                                        </p:tgtEl>
                                        <p:attrNameLst>
                                          <p:attrName>ppt_h</p:attrName>
                                        </p:attrNameLst>
                                      </p:cBhvr>
                                      <p:tavLst>
                                        <p:tav tm="0">
                                          <p:val>
                                            <p:fltVal val="0"/>
                                          </p:val>
                                        </p:tav>
                                        <p:tav tm="100000">
                                          <p:val>
                                            <p:strVal val="#ppt_h"/>
                                          </p:val>
                                        </p:tav>
                                      </p:tavLst>
                                    </p:anim>
                                    <p:animEffect transition="in" filter="fade">
                                      <p:cBhvr>
                                        <p:cTn id="166" dur="500"/>
                                        <p:tgtEl>
                                          <p:spTgt spid="394266"/>
                                        </p:tgtEl>
                                      </p:cBhvr>
                                    </p:animEffect>
                                  </p:childTnLst>
                                </p:cTn>
                              </p:par>
                              <p:par>
                                <p:cTn id="167" presetID="53" presetClass="entr" presetSubtype="0" fill="hold" nodeType="withEffect">
                                  <p:stCondLst>
                                    <p:cond delay="0"/>
                                  </p:stCondLst>
                                  <p:childTnLst>
                                    <p:set>
                                      <p:cBhvr>
                                        <p:cTn id="168" dur="1" fill="hold">
                                          <p:stCondLst>
                                            <p:cond delay="0"/>
                                          </p:stCondLst>
                                        </p:cTn>
                                        <p:tgtEl>
                                          <p:spTgt spid="394265"/>
                                        </p:tgtEl>
                                        <p:attrNameLst>
                                          <p:attrName>style.visibility</p:attrName>
                                        </p:attrNameLst>
                                      </p:cBhvr>
                                      <p:to>
                                        <p:strVal val="visible"/>
                                      </p:to>
                                    </p:set>
                                    <p:anim calcmode="lin" valueType="num">
                                      <p:cBhvr>
                                        <p:cTn id="169" dur="500" fill="hold"/>
                                        <p:tgtEl>
                                          <p:spTgt spid="394265"/>
                                        </p:tgtEl>
                                        <p:attrNameLst>
                                          <p:attrName>ppt_w</p:attrName>
                                        </p:attrNameLst>
                                      </p:cBhvr>
                                      <p:tavLst>
                                        <p:tav tm="0">
                                          <p:val>
                                            <p:fltVal val="0"/>
                                          </p:val>
                                        </p:tav>
                                        <p:tav tm="100000">
                                          <p:val>
                                            <p:strVal val="#ppt_w"/>
                                          </p:val>
                                        </p:tav>
                                      </p:tavLst>
                                    </p:anim>
                                    <p:anim calcmode="lin" valueType="num">
                                      <p:cBhvr>
                                        <p:cTn id="170" dur="500" fill="hold"/>
                                        <p:tgtEl>
                                          <p:spTgt spid="394265"/>
                                        </p:tgtEl>
                                        <p:attrNameLst>
                                          <p:attrName>ppt_h</p:attrName>
                                        </p:attrNameLst>
                                      </p:cBhvr>
                                      <p:tavLst>
                                        <p:tav tm="0">
                                          <p:val>
                                            <p:fltVal val="0"/>
                                          </p:val>
                                        </p:tav>
                                        <p:tav tm="100000">
                                          <p:val>
                                            <p:strVal val="#ppt_h"/>
                                          </p:val>
                                        </p:tav>
                                      </p:tavLst>
                                    </p:anim>
                                    <p:animEffect transition="in" filter="fade">
                                      <p:cBhvr>
                                        <p:cTn id="171" dur="500"/>
                                        <p:tgtEl>
                                          <p:spTgt spid="394265"/>
                                        </p:tgtEl>
                                      </p:cBhvr>
                                    </p:animEffect>
                                  </p:childTnLst>
                                </p:cTn>
                              </p:par>
                              <p:par>
                                <p:cTn id="172" presetID="53" presetClass="entr" presetSubtype="0" fill="hold" nodeType="withEffect">
                                  <p:stCondLst>
                                    <p:cond delay="0"/>
                                  </p:stCondLst>
                                  <p:childTnLst>
                                    <p:set>
                                      <p:cBhvr>
                                        <p:cTn id="173" dur="1" fill="hold">
                                          <p:stCondLst>
                                            <p:cond delay="0"/>
                                          </p:stCondLst>
                                        </p:cTn>
                                        <p:tgtEl>
                                          <p:spTgt spid="394263"/>
                                        </p:tgtEl>
                                        <p:attrNameLst>
                                          <p:attrName>style.visibility</p:attrName>
                                        </p:attrNameLst>
                                      </p:cBhvr>
                                      <p:to>
                                        <p:strVal val="visible"/>
                                      </p:to>
                                    </p:set>
                                    <p:anim calcmode="lin" valueType="num">
                                      <p:cBhvr>
                                        <p:cTn id="174" dur="500" fill="hold"/>
                                        <p:tgtEl>
                                          <p:spTgt spid="394263"/>
                                        </p:tgtEl>
                                        <p:attrNameLst>
                                          <p:attrName>ppt_w</p:attrName>
                                        </p:attrNameLst>
                                      </p:cBhvr>
                                      <p:tavLst>
                                        <p:tav tm="0">
                                          <p:val>
                                            <p:fltVal val="0"/>
                                          </p:val>
                                        </p:tav>
                                        <p:tav tm="100000">
                                          <p:val>
                                            <p:strVal val="#ppt_w"/>
                                          </p:val>
                                        </p:tav>
                                      </p:tavLst>
                                    </p:anim>
                                    <p:anim calcmode="lin" valueType="num">
                                      <p:cBhvr>
                                        <p:cTn id="175" dur="500" fill="hold"/>
                                        <p:tgtEl>
                                          <p:spTgt spid="394263"/>
                                        </p:tgtEl>
                                        <p:attrNameLst>
                                          <p:attrName>ppt_h</p:attrName>
                                        </p:attrNameLst>
                                      </p:cBhvr>
                                      <p:tavLst>
                                        <p:tav tm="0">
                                          <p:val>
                                            <p:fltVal val="0"/>
                                          </p:val>
                                        </p:tav>
                                        <p:tav tm="100000">
                                          <p:val>
                                            <p:strVal val="#ppt_h"/>
                                          </p:val>
                                        </p:tav>
                                      </p:tavLst>
                                    </p:anim>
                                    <p:animEffect transition="in" filter="fade">
                                      <p:cBhvr>
                                        <p:cTn id="176" dur="500"/>
                                        <p:tgtEl>
                                          <p:spTgt spid="394263"/>
                                        </p:tgtEl>
                                      </p:cBhvr>
                                    </p:animEffect>
                                  </p:childTnLst>
                                </p:cTn>
                              </p:par>
                              <p:par>
                                <p:cTn id="177" presetID="53" presetClass="entr" presetSubtype="0" fill="hold" grpId="0" nodeType="withEffect">
                                  <p:stCondLst>
                                    <p:cond delay="0"/>
                                  </p:stCondLst>
                                  <p:childTnLst>
                                    <p:set>
                                      <p:cBhvr>
                                        <p:cTn id="178" dur="1" fill="hold">
                                          <p:stCondLst>
                                            <p:cond delay="0"/>
                                          </p:stCondLst>
                                        </p:cTn>
                                        <p:tgtEl>
                                          <p:spTgt spid="380993"/>
                                        </p:tgtEl>
                                        <p:attrNameLst>
                                          <p:attrName>style.visibility</p:attrName>
                                        </p:attrNameLst>
                                      </p:cBhvr>
                                      <p:to>
                                        <p:strVal val="visible"/>
                                      </p:to>
                                    </p:set>
                                    <p:anim calcmode="lin" valueType="num">
                                      <p:cBhvr>
                                        <p:cTn id="179" dur="500" fill="hold"/>
                                        <p:tgtEl>
                                          <p:spTgt spid="380993"/>
                                        </p:tgtEl>
                                        <p:attrNameLst>
                                          <p:attrName>ppt_w</p:attrName>
                                        </p:attrNameLst>
                                      </p:cBhvr>
                                      <p:tavLst>
                                        <p:tav tm="0">
                                          <p:val>
                                            <p:fltVal val="0"/>
                                          </p:val>
                                        </p:tav>
                                        <p:tav tm="100000">
                                          <p:val>
                                            <p:strVal val="#ppt_w"/>
                                          </p:val>
                                        </p:tav>
                                      </p:tavLst>
                                    </p:anim>
                                    <p:anim calcmode="lin" valueType="num">
                                      <p:cBhvr>
                                        <p:cTn id="180" dur="500" fill="hold"/>
                                        <p:tgtEl>
                                          <p:spTgt spid="380993"/>
                                        </p:tgtEl>
                                        <p:attrNameLst>
                                          <p:attrName>ppt_h</p:attrName>
                                        </p:attrNameLst>
                                      </p:cBhvr>
                                      <p:tavLst>
                                        <p:tav tm="0">
                                          <p:val>
                                            <p:fltVal val="0"/>
                                          </p:val>
                                        </p:tav>
                                        <p:tav tm="100000">
                                          <p:val>
                                            <p:strVal val="#ppt_h"/>
                                          </p:val>
                                        </p:tav>
                                      </p:tavLst>
                                    </p:anim>
                                    <p:animEffect transition="in" filter="fade">
                                      <p:cBhvr>
                                        <p:cTn id="181" dur="500"/>
                                        <p:tgtEl>
                                          <p:spTgt spid="380993"/>
                                        </p:tgtEl>
                                      </p:cBhvr>
                                    </p:animEffect>
                                  </p:childTnLst>
                                </p:cTn>
                              </p:par>
                              <p:par>
                                <p:cTn id="182" presetID="53" presetClass="entr" presetSubtype="0" fill="hold" nodeType="withEffect">
                                  <p:stCondLst>
                                    <p:cond delay="0"/>
                                  </p:stCondLst>
                                  <p:childTnLst>
                                    <p:set>
                                      <p:cBhvr>
                                        <p:cTn id="183" dur="1" fill="hold">
                                          <p:stCondLst>
                                            <p:cond delay="0"/>
                                          </p:stCondLst>
                                        </p:cTn>
                                        <p:tgtEl>
                                          <p:spTgt spid="106"/>
                                        </p:tgtEl>
                                        <p:attrNameLst>
                                          <p:attrName>style.visibility</p:attrName>
                                        </p:attrNameLst>
                                      </p:cBhvr>
                                      <p:to>
                                        <p:strVal val="visible"/>
                                      </p:to>
                                    </p:set>
                                    <p:anim calcmode="lin" valueType="num">
                                      <p:cBhvr>
                                        <p:cTn id="184" dur="500" fill="hold"/>
                                        <p:tgtEl>
                                          <p:spTgt spid="106"/>
                                        </p:tgtEl>
                                        <p:attrNameLst>
                                          <p:attrName>ppt_w</p:attrName>
                                        </p:attrNameLst>
                                      </p:cBhvr>
                                      <p:tavLst>
                                        <p:tav tm="0">
                                          <p:val>
                                            <p:fltVal val="0"/>
                                          </p:val>
                                        </p:tav>
                                        <p:tav tm="100000">
                                          <p:val>
                                            <p:strVal val="#ppt_w"/>
                                          </p:val>
                                        </p:tav>
                                      </p:tavLst>
                                    </p:anim>
                                    <p:anim calcmode="lin" valueType="num">
                                      <p:cBhvr>
                                        <p:cTn id="185" dur="500" fill="hold"/>
                                        <p:tgtEl>
                                          <p:spTgt spid="106"/>
                                        </p:tgtEl>
                                        <p:attrNameLst>
                                          <p:attrName>ppt_h</p:attrName>
                                        </p:attrNameLst>
                                      </p:cBhvr>
                                      <p:tavLst>
                                        <p:tav tm="0">
                                          <p:val>
                                            <p:fltVal val="0"/>
                                          </p:val>
                                        </p:tav>
                                        <p:tav tm="100000">
                                          <p:val>
                                            <p:strVal val="#ppt_h"/>
                                          </p:val>
                                        </p:tav>
                                      </p:tavLst>
                                    </p:anim>
                                    <p:animEffect transition="in" filter="fade">
                                      <p:cBhvr>
                                        <p:cTn id="186" dur="500"/>
                                        <p:tgtEl>
                                          <p:spTgt spid="106"/>
                                        </p:tgtEl>
                                      </p:cBhvr>
                                    </p:animEffect>
                                  </p:childTnLst>
                                </p:cTn>
                              </p:par>
                              <p:par>
                                <p:cTn id="187" presetID="53" presetClass="entr" presetSubtype="0" fill="hold" nodeType="withEffect">
                                  <p:stCondLst>
                                    <p:cond delay="0"/>
                                  </p:stCondLst>
                                  <p:childTnLst>
                                    <p:set>
                                      <p:cBhvr>
                                        <p:cTn id="188" dur="1" fill="hold">
                                          <p:stCondLst>
                                            <p:cond delay="0"/>
                                          </p:stCondLst>
                                        </p:cTn>
                                        <p:tgtEl>
                                          <p:spTgt spid="21550"/>
                                        </p:tgtEl>
                                        <p:attrNameLst>
                                          <p:attrName>style.visibility</p:attrName>
                                        </p:attrNameLst>
                                      </p:cBhvr>
                                      <p:to>
                                        <p:strVal val="visible"/>
                                      </p:to>
                                    </p:set>
                                    <p:anim calcmode="lin" valueType="num">
                                      <p:cBhvr>
                                        <p:cTn id="189" dur="500" fill="hold"/>
                                        <p:tgtEl>
                                          <p:spTgt spid="21550"/>
                                        </p:tgtEl>
                                        <p:attrNameLst>
                                          <p:attrName>ppt_w</p:attrName>
                                        </p:attrNameLst>
                                      </p:cBhvr>
                                      <p:tavLst>
                                        <p:tav tm="0">
                                          <p:val>
                                            <p:fltVal val="0"/>
                                          </p:val>
                                        </p:tav>
                                        <p:tav tm="100000">
                                          <p:val>
                                            <p:strVal val="#ppt_w"/>
                                          </p:val>
                                        </p:tav>
                                      </p:tavLst>
                                    </p:anim>
                                    <p:anim calcmode="lin" valueType="num">
                                      <p:cBhvr>
                                        <p:cTn id="190" dur="500" fill="hold"/>
                                        <p:tgtEl>
                                          <p:spTgt spid="21550"/>
                                        </p:tgtEl>
                                        <p:attrNameLst>
                                          <p:attrName>ppt_h</p:attrName>
                                        </p:attrNameLst>
                                      </p:cBhvr>
                                      <p:tavLst>
                                        <p:tav tm="0">
                                          <p:val>
                                            <p:fltVal val="0"/>
                                          </p:val>
                                        </p:tav>
                                        <p:tav tm="100000">
                                          <p:val>
                                            <p:strVal val="#ppt_h"/>
                                          </p:val>
                                        </p:tav>
                                      </p:tavLst>
                                    </p:anim>
                                    <p:animEffect transition="in" filter="fade">
                                      <p:cBhvr>
                                        <p:cTn id="191" dur="500"/>
                                        <p:tgtEl>
                                          <p:spTgt spid="21550"/>
                                        </p:tgtEl>
                                      </p:cBhvr>
                                    </p:animEffect>
                                  </p:childTnLst>
                                </p:cTn>
                              </p:par>
                            </p:childTnLst>
                          </p:cTn>
                        </p:par>
                      </p:childTnLst>
                    </p:cTn>
                  </p:par>
                  <p:par>
                    <p:cTn id="192" fill="hold" nodeType="clickPar">
                      <p:stCondLst>
                        <p:cond delay="indefinite"/>
                      </p:stCondLst>
                      <p:childTnLst>
                        <p:par>
                          <p:cTn id="193" fill="hold" nodeType="withGroup">
                            <p:stCondLst>
                              <p:cond delay="0"/>
                            </p:stCondLst>
                            <p:childTnLst>
                              <p:par>
                                <p:cTn id="194" presetID="2" presetClass="entr" presetSubtype="4" fill="hold" nodeType="clickEffect">
                                  <p:stCondLst>
                                    <p:cond delay="0"/>
                                  </p:stCondLst>
                                  <p:childTnLst>
                                    <p:set>
                                      <p:cBhvr>
                                        <p:cTn id="195" dur="1" fill="hold">
                                          <p:stCondLst>
                                            <p:cond delay="0"/>
                                          </p:stCondLst>
                                        </p:cTn>
                                        <p:tgtEl>
                                          <p:spTgt spid="107"/>
                                        </p:tgtEl>
                                        <p:attrNameLst>
                                          <p:attrName>style.visibility</p:attrName>
                                        </p:attrNameLst>
                                      </p:cBhvr>
                                      <p:to>
                                        <p:strVal val="visible"/>
                                      </p:to>
                                    </p:set>
                                    <p:anim calcmode="lin" valueType="num">
                                      <p:cBhvr additive="base">
                                        <p:cTn id="196" dur="500" fill="hold"/>
                                        <p:tgtEl>
                                          <p:spTgt spid="107"/>
                                        </p:tgtEl>
                                        <p:attrNameLst>
                                          <p:attrName>ppt_x</p:attrName>
                                        </p:attrNameLst>
                                      </p:cBhvr>
                                      <p:tavLst>
                                        <p:tav tm="0">
                                          <p:val>
                                            <p:strVal val="#ppt_x"/>
                                          </p:val>
                                        </p:tav>
                                        <p:tav tm="100000">
                                          <p:val>
                                            <p:strVal val="#ppt_x"/>
                                          </p:val>
                                        </p:tav>
                                      </p:tavLst>
                                    </p:anim>
                                    <p:anim calcmode="lin" valueType="num">
                                      <p:cBhvr additive="base">
                                        <p:cTn id="197" dur="500" fill="hold"/>
                                        <p:tgtEl>
                                          <p:spTgt spid="10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4698" grpId="0"/>
      <p:bldP spid="380992" grpId="0"/>
      <p:bldP spid="38099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内容占位符 2"/>
          <p:cNvSpPr txBox="1">
            <a:spLocks/>
          </p:cNvSpPr>
          <p:nvPr/>
        </p:nvSpPr>
        <p:spPr bwMode="auto">
          <a:xfrm>
            <a:off x="457200" y="2425682"/>
            <a:ext cx="8296276" cy="2521642"/>
          </a:xfrm>
          <a:prstGeom prst="rect">
            <a:avLst/>
          </a:prstGeom>
          <a:noFill/>
          <a:ln w="9525">
            <a:noFill/>
            <a:miter lim="800000"/>
            <a:headEnd/>
            <a:tailEnd/>
          </a:ln>
        </p:spPr>
        <p:txBody>
          <a:bodyPr/>
          <a:lstStyle/>
          <a:p>
            <a:pPr marL="257175" indent="-257175" algn="just" eaLnBrk="0" hangingPunct="0">
              <a:lnSpc>
                <a:spcPct val="150000"/>
              </a:lnSpc>
              <a:spcBef>
                <a:spcPct val="20000"/>
              </a:spcBef>
              <a:buFont typeface="Arial" charset="0"/>
              <a:buChar char="•"/>
              <a:defRPr/>
            </a:pPr>
            <a:r>
              <a:rPr lang="zh-CN" altLang="en-US" b="1" dirty="0">
                <a:solidFill>
                  <a:srgbClr val="FF0000"/>
                </a:solidFill>
                <a:latin typeface="微软雅黑" panose="020B0503020204020204" pitchFamily="34" charset="-122"/>
                <a:ea typeface="微软雅黑" panose="020B0503020204020204" pitchFamily="34" charset="-122"/>
              </a:rPr>
              <a:t>过去的思路</a:t>
            </a:r>
            <a:r>
              <a:rPr lang="zh-CN" altLang="en-US" dirty="0">
                <a:latin typeface="微软雅黑" panose="020B0503020204020204" pitchFamily="34" charset="-122"/>
                <a:ea typeface="微软雅黑" panose="020B0503020204020204" pitchFamily="34" charset="-122"/>
              </a:rPr>
              <a:t>一直是将物理基础设施和</a:t>
            </a:r>
            <a:r>
              <a:rPr lang="en-US" altLang="zh-CN" dirty="0">
                <a:latin typeface="微软雅黑" panose="020B0503020204020204" pitchFamily="34" charset="-122"/>
                <a:ea typeface="微软雅黑" panose="020B0503020204020204" pitchFamily="34" charset="-122"/>
              </a:rPr>
              <a:t>IT</a:t>
            </a:r>
            <a:r>
              <a:rPr lang="zh-CN" altLang="en-US" dirty="0">
                <a:latin typeface="微软雅黑" panose="020B0503020204020204" pitchFamily="34" charset="-122"/>
                <a:ea typeface="微软雅黑" panose="020B0503020204020204" pitchFamily="34" charset="-122"/>
              </a:rPr>
              <a:t>基础设施分开：一方面是机场、公路、建筑物，而另一方面是数据中心、个人电脑、宽带等。</a:t>
            </a:r>
          </a:p>
          <a:p>
            <a:pPr marL="257175" indent="-257175" eaLnBrk="0" hangingPunct="0">
              <a:lnSpc>
                <a:spcPct val="150000"/>
              </a:lnSpc>
              <a:spcBef>
                <a:spcPct val="40000"/>
              </a:spcBef>
              <a:buFont typeface="Arial" charset="0"/>
              <a:buChar char="•"/>
              <a:defRPr/>
            </a:pPr>
            <a:r>
              <a:rPr lang="zh-CN" altLang="en-US" b="1" dirty="0">
                <a:solidFill>
                  <a:srgbClr val="FF0000"/>
                </a:solidFill>
                <a:latin typeface="微软雅黑" panose="020B0503020204020204" pitchFamily="34" charset="-122"/>
                <a:ea typeface="微软雅黑" panose="020B0503020204020204" pitchFamily="34" charset="-122"/>
              </a:rPr>
              <a:t>而在“物联网”时代</a:t>
            </a:r>
            <a:r>
              <a:rPr lang="zh-CN" altLang="en-US" dirty="0">
                <a:latin typeface="微软雅黑" panose="020B0503020204020204" pitchFamily="34" charset="-122"/>
                <a:ea typeface="微软雅黑" panose="020B0503020204020204" pitchFamily="34" charset="-122"/>
              </a:rPr>
              <a:t>，</a:t>
            </a:r>
            <a:r>
              <a:rPr lang="zh-CN" altLang="en-US" b="1" dirty="0">
                <a:latin typeface="微软雅黑" panose="020B0503020204020204" pitchFamily="34" charset="-122"/>
                <a:ea typeface="微软雅黑" panose="020B0503020204020204" pitchFamily="34" charset="-122"/>
              </a:rPr>
              <a:t>钢筋混凝土、电缆将与芯片、宽带整合为统一的基础设施</a:t>
            </a:r>
            <a:r>
              <a:rPr lang="zh-CN" altLang="en-US" dirty="0">
                <a:latin typeface="微软雅黑" panose="020B0503020204020204" pitchFamily="34" charset="-122"/>
                <a:ea typeface="微软雅黑" panose="020B0503020204020204" pitchFamily="34" charset="-122"/>
              </a:rPr>
              <a:t>，在此意义上，基础设施更像是一块新的地球工地，世界的运转就在它上面进行，其中包括经济管理、生产运行、社会管理乃至个人生活。</a:t>
            </a:r>
            <a:r>
              <a:rPr lang="zh-CN" altLang="en-US" sz="2100" dirty="0">
                <a:latin typeface="微软雅黑" panose="020B0503020204020204" pitchFamily="34" charset="-122"/>
                <a:ea typeface="微软雅黑" panose="020B0503020204020204" pitchFamily="34" charset="-122"/>
              </a:rPr>
              <a:t> </a:t>
            </a:r>
          </a:p>
        </p:txBody>
      </p:sp>
      <p:sp>
        <p:nvSpPr>
          <p:cNvPr id="8195" name="Rectangle 14"/>
          <p:cNvSpPr>
            <a:spLocks noChangeArrowheads="1"/>
          </p:cNvSpPr>
          <p:nvPr/>
        </p:nvSpPr>
        <p:spPr bwMode="auto">
          <a:xfrm>
            <a:off x="385763" y="1690747"/>
            <a:ext cx="8839200" cy="594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r>
              <a:rPr lang="zh-CN" altLang="en-US" sz="2400" b="1" dirty="0">
                <a:solidFill>
                  <a:schemeClr val="tx2"/>
                </a:solidFill>
              </a:rPr>
              <a:t>“</a:t>
            </a:r>
            <a:r>
              <a:rPr lang="zh-CN" altLang="en-US" sz="2400" b="1" dirty="0">
                <a:solidFill>
                  <a:srgbClr val="0000FF"/>
                </a:solidFill>
              </a:rPr>
              <a:t>物联网</a:t>
            </a:r>
            <a:r>
              <a:rPr lang="zh-CN" altLang="en-US" sz="2400" b="1" dirty="0">
                <a:solidFill>
                  <a:schemeClr val="tx2"/>
                </a:solidFill>
              </a:rPr>
              <a:t>”概念的问世，打破了之前的传统思维</a:t>
            </a:r>
          </a:p>
        </p:txBody>
      </p:sp>
      <p:sp>
        <p:nvSpPr>
          <p:cNvPr id="5" name="矩形 4"/>
          <p:cNvSpPr>
            <a:spLocks noChangeArrowheads="1"/>
          </p:cNvSpPr>
          <p:nvPr/>
        </p:nvSpPr>
        <p:spPr bwMode="auto">
          <a:xfrm>
            <a:off x="457200" y="4947324"/>
            <a:ext cx="8229600"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a:lnSpc>
                <a:spcPct val="150000"/>
              </a:lnSpc>
            </a:pPr>
            <a:r>
              <a:rPr lang="zh-CN" altLang="en-US" b="1" dirty="0">
                <a:latin typeface="微软雅黑" panose="020B0503020204020204" pitchFamily="34" charset="-122"/>
                <a:ea typeface="微软雅黑" panose="020B0503020204020204" pitchFamily="34" charset="-122"/>
              </a:rPr>
              <a:t>“物联网”时代的场景</a:t>
            </a:r>
            <a:r>
              <a:rPr lang="zh-CN" altLang="en-US" dirty="0">
                <a:latin typeface="微软雅黑" panose="020B0503020204020204" pitchFamily="34" charset="-122"/>
                <a:ea typeface="微软雅黑" panose="020B0503020204020204" pitchFamily="34" charset="-122"/>
              </a:rPr>
              <a:t>：</a:t>
            </a:r>
            <a:r>
              <a:rPr lang="zh-CN" altLang="en-US" b="1" dirty="0">
                <a:solidFill>
                  <a:srgbClr val="0000FF"/>
                </a:solidFill>
                <a:latin typeface="微软雅黑" panose="020B0503020204020204" pitchFamily="34" charset="-122"/>
                <a:ea typeface="微软雅黑" panose="020B0503020204020204" pitchFamily="34" charset="-122"/>
              </a:rPr>
              <a:t>当司机出现操作失误时汽车会自动报警；公文包会提醒主人忘带了什么东西；衣服会“告诉”洗衣机对颜色和水温的要求等等。</a:t>
            </a:r>
          </a:p>
        </p:txBody>
      </p:sp>
      <p:sp>
        <p:nvSpPr>
          <p:cNvPr id="6" name="标题 1">
            <a:extLst/>
          </p:cNvPr>
          <p:cNvSpPr txBox="1">
            <a:spLocks/>
          </p:cNvSpPr>
          <p:nvPr/>
        </p:nvSpPr>
        <p:spPr bwMode="auto">
          <a:xfrm>
            <a:off x="1116806" y="710032"/>
            <a:ext cx="6511262" cy="401241"/>
          </a:xfrm>
          <a:prstGeom prst="rect">
            <a:avLst/>
          </a:prstGeom>
          <a:noFill/>
          <a:ln>
            <a:noFill/>
          </a:ln>
          <a:effectLst>
            <a:glow rad="63500">
              <a:schemeClr val="accent5">
                <a:satMod val="175000"/>
                <a:alpha val="40000"/>
              </a:schemeClr>
            </a:glow>
            <a:outerShdw blurRad="50800" dist="38100" dir="2700000" algn="tl" rotWithShape="0">
              <a:prstClr val="black">
                <a:alpha val="40000"/>
              </a:prstClr>
            </a:outerShdw>
            <a:reflection blurRad="6350" stA="50000" endA="300" endPos="55500" dist="101600" dir="5400000" sy="-100000" algn="bl" rotWithShape="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ctr" anchorCtr="0" compatLnSpc="1">
            <a:prstTxWarp prst="textNoShape">
              <a:avLst/>
            </a:prstTxWarp>
          </a:bodyPr>
          <a:lstStyle>
            <a:lvl1pPr algn="l" rtl="0" eaLnBrk="0" fontAlgn="base" hangingPunct="0">
              <a:lnSpc>
                <a:spcPct val="90000"/>
              </a:lnSpc>
              <a:spcBef>
                <a:spcPct val="0"/>
              </a:spcBef>
              <a:spcAft>
                <a:spcPct val="0"/>
              </a:spcAft>
              <a:defRPr sz="4400" kern="1200">
                <a:solidFill>
                  <a:schemeClr val="tx1"/>
                </a:solidFill>
                <a:latin typeface="+mj-lt"/>
                <a:ea typeface="+mj-ea"/>
                <a:cs typeface="等线 Light"/>
              </a:defRPr>
            </a:lvl1pPr>
            <a:lvl2pPr algn="l" rtl="0" eaLnBrk="0" fontAlgn="base" hangingPunct="0">
              <a:lnSpc>
                <a:spcPct val="90000"/>
              </a:lnSpc>
              <a:spcBef>
                <a:spcPct val="0"/>
              </a:spcBef>
              <a:spcAft>
                <a:spcPct val="0"/>
              </a:spcAft>
              <a:defRPr sz="4400">
                <a:solidFill>
                  <a:schemeClr val="tx1"/>
                </a:solidFill>
                <a:latin typeface="等线 Light"/>
                <a:ea typeface="等线 Light"/>
                <a:cs typeface="等线 Light"/>
              </a:defRPr>
            </a:lvl2pPr>
            <a:lvl3pPr algn="l" rtl="0" eaLnBrk="0" fontAlgn="base" hangingPunct="0">
              <a:lnSpc>
                <a:spcPct val="90000"/>
              </a:lnSpc>
              <a:spcBef>
                <a:spcPct val="0"/>
              </a:spcBef>
              <a:spcAft>
                <a:spcPct val="0"/>
              </a:spcAft>
              <a:defRPr sz="4400">
                <a:solidFill>
                  <a:schemeClr val="tx1"/>
                </a:solidFill>
                <a:latin typeface="等线 Light"/>
                <a:ea typeface="等线 Light"/>
                <a:cs typeface="等线 Light"/>
              </a:defRPr>
            </a:lvl3pPr>
            <a:lvl4pPr algn="l" rtl="0" eaLnBrk="0" fontAlgn="base" hangingPunct="0">
              <a:lnSpc>
                <a:spcPct val="90000"/>
              </a:lnSpc>
              <a:spcBef>
                <a:spcPct val="0"/>
              </a:spcBef>
              <a:spcAft>
                <a:spcPct val="0"/>
              </a:spcAft>
              <a:defRPr sz="4400">
                <a:solidFill>
                  <a:schemeClr val="tx1"/>
                </a:solidFill>
                <a:latin typeface="等线 Light"/>
                <a:ea typeface="等线 Light"/>
                <a:cs typeface="等线 Light"/>
              </a:defRPr>
            </a:lvl4pPr>
            <a:lvl5pPr algn="l" rtl="0" eaLnBrk="0" fontAlgn="base" hangingPunct="0">
              <a:lnSpc>
                <a:spcPct val="90000"/>
              </a:lnSpc>
              <a:spcBef>
                <a:spcPct val="0"/>
              </a:spcBef>
              <a:spcAft>
                <a:spcPct val="0"/>
              </a:spcAft>
              <a:defRPr sz="4400">
                <a:solidFill>
                  <a:schemeClr val="tx1"/>
                </a:solidFill>
                <a:latin typeface="等线 Light"/>
                <a:ea typeface="等线 Light"/>
                <a:cs typeface="等线 Light"/>
              </a:defRPr>
            </a:lvl5pPr>
            <a:lvl6pPr marL="457200" algn="l" rtl="0" fontAlgn="base">
              <a:lnSpc>
                <a:spcPct val="90000"/>
              </a:lnSpc>
              <a:spcBef>
                <a:spcPct val="0"/>
              </a:spcBef>
              <a:spcAft>
                <a:spcPct val="0"/>
              </a:spcAft>
              <a:defRPr sz="4400">
                <a:solidFill>
                  <a:schemeClr val="tx1"/>
                </a:solidFill>
                <a:latin typeface="等线 Light"/>
                <a:ea typeface="等线 Light"/>
                <a:cs typeface="等线 Light"/>
              </a:defRPr>
            </a:lvl6pPr>
            <a:lvl7pPr marL="914400" algn="l" rtl="0" fontAlgn="base">
              <a:lnSpc>
                <a:spcPct val="90000"/>
              </a:lnSpc>
              <a:spcBef>
                <a:spcPct val="0"/>
              </a:spcBef>
              <a:spcAft>
                <a:spcPct val="0"/>
              </a:spcAft>
              <a:defRPr sz="4400">
                <a:solidFill>
                  <a:schemeClr val="tx1"/>
                </a:solidFill>
                <a:latin typeface="等线 Light"/>
                <a:ea typeface="等线 Light"/>
                <a:cs typeface="等线 Light"/>
              </a:defRPr>
            </a:lvl7pPr>
            <a:lvl8pPr marL="1371600" algn="l" rtl="0" fontAlgn="base">
              <a:lnSpc>
                <a:spcPct val="90000"/>
              </a:lnSpc>
              <a:spcBef>
                <a:spcPct val="0"/>
              </a:spcBef>
              <a:spcAft>
                <a:spcPct val="0"/>
              </a:spcAft>
              <a:defRPr sz="4400">
                <a:solidFill>
                  <a:schemeClr val="tx1"/>
                </a:solidFill>
                <a:latin typeface="等线 Light"/>
                <a:ea typeface="等线 Light"/>
                <a:cs typeface="等线 Light"/>
              </a:defRPr>
            </a:lvl8pPr>
            <a:lvl9pPr marL="1828800" algn="l" rtl="0" fontAlgn="base">
              <a:lnSpc>
                <a:spcPct val="90000"/>
              </a:lnSpc>
              <a:spcBef>
                <a:spcPct val="0"/>
              </a:spcBef>
              <a:spcAft>
                <a:spcPct val="0"/>
              </a:spcAft>
              <a:defRPr sz="4400">
                <a:solidFill>
                  <a:schemeClr val="tx1"/>
                </a:solidFill>
                <a:latin typeface="等线 Light"/>
                <a:ea typeface="等线 Light"/>
                <a:cs typeface="等线 Light"/>
              </a:defRPr>
            </a:lvl9pPr>
          </a:lstStyle>
          <a:p>
            <a:pPr eaLnBrk="1" fontAlgn="auto" hangingPunct="1">
              <a:spcAft>
                <a:spcPts val="0"/>
              </a:spcAft>
              <a:defRPr/>
            </a:pPr>
            <a:r>
              <a:rPr lang="zh-CN" altLang="en-US" sz="3600" b="1" dirty="0">
                <a:solidFill>
                  <a:schemeClr val="bg1"/>
                </a:solidFill>
                <a:latin typeface="微软雅黑" pitchFamily="34" charset="-122"/>
                <a:ea typeface="微软雅黑" pitchFamily="34" charset="-122"/>
              </a:rPr>
              <a:t>物联网问世</a:t>
            </a:r>
          </a:p>
        </p:txBody>
      </p:sp>
      <p:sp>
        <p:nvSpPr>
          <p:cNvPr id="7" name="幻灯片编号占位符 2"/>
          <p:cNvSpPr>
            <a:spLocks noGrp="1"/>
          </p:cNvSpPr>
          <p:nvPr>
            <p:ph type="sldNum" sz="quarter" idx="12"/>
          </p:nvPr>
        </p:nvSpPr>
        <p:spPr/>
        <p:txBody>
          <a:bodyPr/>
          <a:lstStyle/>
          <a:p>
            <a:fld id="{0503CE10-F9D3-4072-A615-6A95AA0B7B65}" type="slidenum">
              <a:rPr lang="zh-CN" altLang="en-US" smtClean="0"/>
              <a:t>18</a:t>
            </a:fld>
            <a:endParaRPr lang="zh-CN" altLang="en-US" dirty="0"/>
          </a:p>
        </p:txBody>
      </p:sp>
    </p:spTree>
    <p:extLst>
      <p:ext uri="{BB962C8B-B14F-4D97-AF65-F5344CB8AC3E}">
        <p14:creationId xmlns:p14="http://schemas.microsoft.com/office/powerpoint/2010/main" val="2649547918"/>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5">
                                            <p:txEl>
                                              <p:pRg st="1" end="1"/>
                                            </p:txEl>
                                          </p:spTgt>
                                        </p:tgtEl>
                                        <p:attrNameLst>
                                          <p:attrName>style.visibility</p:attrName>
                                        </p:attrNameLst>
                                      </p:cBhvr>
                                      <p:to>
                                        <p:strVal val="visible"/>
                                      </p:to>
                                    </p:set>
                                  </p:childTnLst>
                                </p:cTn>
                              </p:par>
                            </p:childTnLst>
                          </p:cTn>
                        </p:par>
                        <p:par>
                          <p:cTn id="7" fill="hold" nodeType="withGroup">
                            <p:stCondLst>
                              <p:cond delay="0"/>
                            </p:stCondLst>
                            <p:childTnLst>
                              <p:par>
                                <p:cTn id="8" presetID="1" presetClass="entr" presetSubtype="0" fill="hold" grpId="0" nodeType="afterEffect">
                                  <p:stCondLst>
                                    <p:cond delay="0"/>
                                  </p:stCondLst>
                                  <p:childTnLst>
                                    <p:set>
                                      <p:cBhvr>
                                        <p:cTn id="9"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26" name="Object 3"/>
          <p:cNvGraphicFramePr>
            <a:graphicFrameLocks noGrp="1" noChangeAspect="1"/>
          </p:cNvGraphicFramePr>
          <p:nvPr>
            <p:ph idx="1"/>
            <p:extLst>
              <p:ext uri="{D42A27DB-BD31-4B8C-83A1-F6EECF244321}">
                <p14:modId xmlns:p14="http://schemas.microsoft.com/office/powerpoint/2010/main" val="980091209"/>
              </p:ext>
            </p:extLst>
          </p:nvPr>
        </p:nvGraphicFramePr>
        <p:xfrm>
          <a:off x="1706563" y="1749424"/>
          <a:ext cx="6189662" cy="4935709"/>
        </p:xfrm>
        <a:graphic>
          <a:graphicData uri="http://schemas.openxmlformats.org/presentationml/2006/ole">
            <mc:AlternateContent xmlns:mc="http://schemas.openxmlformats.org/markup-compatibility/2006">
              <mc:Choice xmlns:v="urn:schemas-microsoft-com:vml" Requires="v">
                <p:oleObj spid="_x0000_s3121" name="Visio" r:id="rId3" imgW="6751796" imgH="5572601" progId="Visio.Drawing.11">
                  <p:embed/>
                </p:oleObj>
              </mc:Choice>
              <mc:Fallback>
                <p:oleObj name="Visio" r:id="rId3" imgW="6751796" imgH="5572601" progId="Visio.Drawing.11">
                  <p:embed/>
                  <p:pic>
                    <p:nvPicPr>
                      <p:cNvPr id="1026"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06563" y="1749424"/>
                        <a:ext cx="6189662" cy="4935709"/>
                      </a:xfrm>
                      <a:prstGeom prst="rect">
                        <a:avLst/>
                      </a:prstGeom>
                      <a:solidFill>
                        <a:schemeClr val="tx2">
                          <a:lumMod val="20000"/>
                          <a:lumOff val="80000"/>
                        </a:schemeClr>
                      </a:solidFill>
                      <a:ln>
                        <a:noFill/>
                      </a:ln>
                      <a:effectLst/>
                      <a:extLst/>
                    </p:spPr>
                  </p:pic>
                </p:oleObj>
              </mc:Fallback>
            </mc:AlternateContent>
          </a:graphicData>
        </a:graphic>
      </p:graphicFrame>
      <p:sp>
        <p:nvSpPr>
          <p:cNvPr id="1027" name="Rectangle 2"/>
          <p:cNvSpPr>
            <a:spLocks noGrp="1" noChangeArrowheads="1"/>
          </p:cNvSpPr>
          <p:nvPr>
            <p:ph type="title"/>
          </p:nvPr>
        </p:nvSpPr>
        <p:spPr>
          <a:xfrm>
            <a:off x="1006474" y="485775"/>
            <a:ext cx="5813426" cy="995679"/>
          </a:xfrm>
        </p:spPr>
        <p:txBody>
          <a:bodyPr/>
          <a:lstStyle/>
          <a:p>
            <a:r>
              <a:rPr lang="zh-CN" altLang="en-US" sz="2700" b="1" dirty="0">
                <a:solidFill>
                  <a:srgbClr val="FFFF00"/>
                </a:solidFill>
              </a:rPr>
              <a:t>物联网应用场景：物体‘说话’</a:t>
            </a:r>
          </a:p>
        </p:txBody>
      </p:sp>
    </p:spTree>
    <p:extLst>
      <p:ext uri="{BB962C8B-B14F-4D97-AF65-F5344CB8AC3E}">
        <p14:creationId xmlns:p14="http://schemas.microsoft.com/office/powerpoint/2010/main" val="401250553"/>
      </p:ext>
    </p:extLst>
  </p:cSld>
  <p:clrMapOvr>
    <a:masterClrMapping/>
  </p:clrMapOvr>
  <p:transition spd="slow">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1809750" y="1835150"/>
            <a:ext cx="4857750" cy="4351338"/>
          </a:xfrm>
        </p:spPr>
        <p:txBody>
          <a:bodyPr>
            <a:normAutofit/>
          </a:bodyPr>
          <a:lstStyle/>
          <a:p>
            <a:r>
              <a:rPr lang="en-US" altLang="zh-CN" sz="2800" b="1" dirty="0">
                <a:solidFill>
                  <a:srgbClr val="FF0000"/>
                </a:solidFill>
              </a:rPr>
              <a:t>1.1 </a:t>
            </a:r>
            <a:r>
              <a:rPr lang="zh-CN" altLang="en-US" sz="2800" b="1" dirty="0" smtClean="0">
                <a:solidFill>
                  <a:srgbClr val="FF0000"/>
                </a:solidFill>
              </a:rPr>
              <a:t>起源与发展</a:t>
            </a:r>
            <a:endParaRPr lang="en-US" altLang="zh-CN" sz="2800" b="1" dirty="0" smtClean="0">
              <a:solidFill>
                <a:srgbClr val="FF0000"/>
              </a:solidFill>
            </a:endParaRPr>
          </a:p>
          <a:p>
            <a:pPr lvl="2"/>
            <a:endParaRPr lang="en-US" altLang="zh-CN" dirty="0" smtClean="0">
              <a:solidFill>
                <a:srgbClr val="C00000"/>
              </a:solidFill>
            </a:endParaRPr>
          </a:p>
          <a:p>
            <a:r>
              <a:rPr lang="en-US" altLang="zh-CN" dirty="0" smtClean="0"/>
              <a:t>1.2 </a:t>
            </a:r>
            <a:r>
              <a:rPr lang="zh-CN" altLang="en-US" dirty="0" smtClean="0"/>
              <a:t>核心技术</a:t>
            </a:r>
            <a:endParaRPr lang="en-US" altLang="zh-CN" dirty="0" smtClean="0"/>
          </a:p>
          <a:p>
            <a:pPr lvl="1"/>
            <a:endParaRPr lang="en-US" altLang="zh-CN" dirty="0" smtClean="0"/>
          </a:p>
          <a:p>
            <a:r>
              <a:rPr lang="en-US" altLang="zh-CN" dirty="0" smtClean="0"/>
              <a:t>1.3 </a:t>
            </a:r>
            <a:r>
              <a:rPr lang="zh-CN" altLang="en-US" dirty="0" smtClean="0"/>
              <a:t>主要特点</a:t>
            </a:r>
            <a:endParaRPr lang="en-US" altLang="zh-CN" dirty="0" smtClean="0"/>
          </a:p>
          <a:p>
            <a:pPr lvl="1"/>
            <a:endParaRPr lang="en-US" altLang="zh-CN" dirty="0"/>
          </a:p>
          <a:p>
            <a:r>
              <a:rPr lang="zh-CN" altLang="zh-CN" dirty="0" smtClean="0"/>
              <a:t>1</a:t>
            </a:r>
            <a:r>
              <a:rPr lang="en-US" altLang="zh-CN" dirty="0" smtClean="0"/>
              <a:t>.4 </a:t>
            </a:r>
            <a:r>
              <a:rPr lang="zh-CN" altLang="en-US" dirty="0" smtClean="0"/>
              <a:t>发展趋势</a:t>
            </a:r>
            <a:endParaRPr lang="en-US" altLang="zh-CN" dirty="0" smtClean="0"/>
          </a:p>
          <a:p>
            <a:pPr lvl="1"/>
            <a:endParaRPr lang="en-US" altLang="zh-CN" dirty="0" smtClean="0"/>
          </a:p>
          <a:p>
            <a:r>
              <a:rPr lang="en-US" altLang="zh-CN" dirty="0" smtClean="0"/>
              <a:t>1.5 </a:t>
            </a:r>
            <a:r>
              <a:rPr lang="zh-CN" altLang="en-US" dirty="0" smtClean="0"/>
              <a:t>应用前景</a:t>
            </a:r>
            <a:endParaRPr lang="en-US" altLang="zh-CN" dirty="0" smtClean="0"/>
          </a:p>
        </p:txBody>
      </p:sp>
      <p:sp>
        <p:nvSpPr>
          <p:cNvPr id="3" name="灯片编号占位符 2"/>
          <p:cNvSpPr>
            <a:spLocks noGrp="1"/>
          </p:cNvSpPr>
          <p:nvPr>
            <p:ph type="sldNum" sz="quarter" idx="12"/>
          </p:nvPr>
        </p:nvSpPr>
        <p:spPr>
          <a:xfrm>
            <a:off x="6457950" y="6356351"/>
            <a:ext cx="2057400" cy="365125"/>
          </a:xfrm>
        </p:spPr>
        <p:txBody>
          <a:bodyPr/>
          <a:lstStyle/>
          <a:p>
            <a:fld id="{0503CE10-F9D3-4072-A615-6A95AA0B7B65}" type="slidenum">
              <a:rPr lang="zh-CN" altLang="en-US" smtClean="0"/>
              <a:t>2</a:t>
            </a:fld>
            <a:endParaRPr lang="zh-CN" altLang="en-US"/>
          </a:p>
        </p:txBody>
      </p:sp>
      <p:sp>
        <p:nvSpPr>
          <p:cNvPr id="4" name="标题 3"/>
          <p:cNvSpPr>
            <a:spLocks noGrp="1"/>
          </p:cNvSpPr>
          <p:nvPr>
            <p:ph type="title"/>
          </p:nvPr>
        </p:nvSpPr>
        <p:spPr>
          <a:xfrm>
            <a:off x="978353" y="423237"/>
            <a:ext cx="5813426" cy="995679"/>
          </a:xfrm>
        </p:spPr>
        <p:txBody>
          <a:bodyPr/>
          <a:lstStyle/>
          <a:p>
            <a:r>
              <a:rPr lang="zh-CN" altLang="en-US" b="1" dirty="0" smtClean="0"/>
              <a:t>本章内容</a:t>
            </a:r>
            <a:endParaRPr lang="zh-CN" altLang="en-US" b="1" dirty="0"/>
          </a:p>
        </p:txBody>
      </p:sp>
      <p:sp>
        <p:nvSpPr>
          <p:cNvPr id="5" name="文本框 4"/>
          <p:cNvSpPr txBox="1"/>
          <p:nvPr/>
        </p:nvSpPr>
        <p:spPr>
          <a:xfrm>
            <a:off x="3276633" y="642876"/>
            <a:ext cx="184666" cy="369332"/>
          </a:xfrm>
          <a:prstGeom prst="rect">
            <a:avLst/>
          </a:prstGeom>
          <a:noFill/>
        </p:spPr>
        <p:txBody>
          <a:bodyPr wrap="none" rtlCol="0">
            <a:spAutoFit/>
          </a:bodyPr>
          <a:lstStyle/>
          <a:p>
            <a:endParaRPr kumimoji="1" lang="zh-CN" altLang="en-US" dirty="0"/>
          </a:p>
        </p:txBody>
      </p:sp>
    </p:spTree>
    <p:extLst>
      <p:ext uri="{BB962C8B-B14F-4D97-AF65-F5344CB8AC3E}">
        <p14:creationId xmlns:p14="http://schemas.microsoft.com/office/powerpoint/2010/main" val="3156092030"/>
      </p:ext>
    </p:extLst>
  </p:cSld>
  <p:clrMapOvr>
    <a:masterClrMapping/>
  </p:clrMapOvr>
  <p:transition spd="slow">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628650" y="1574146"/>
            <a:ext cx="7886700" cy="4963861"/>
          </a:xfrm>
        </p:spPr>
        <p:txBody>
          <a:bodyPr>
            <a:noAutofit/>
          </a:bodyPr>
          <a:lstStyle/>
          <a:p>
            <a:pPr>
              <a:lnSpc>
                <a:spcPct val="150000"/>
              </a:lnSpc>
            </a:pPr>
            <a:r>
              <a:rPr lang="zh-CN" altLang="en-US" dirty="0" smtClean="0"/>
              <a:t>继计算机、互联网和移动通信之后，</a:t>
            </a:r>
            <a:r>
              <a:rPr lang="zh-CN" altLang="en-US" b="1" dirty="0" smtClean="0">
                <a:solidFill>
                  <a:srgbClr val="FF0000"/>
                </a:solidFill>
              </a:rPr>
              <a:t>业界普遍认为物联网将引领信息产业革命的新一次浪潮</a:t>
            </a:r>
            <a:r>
              <a:rPr lang="zh-CN" altLang="en-US" dirty="0" smtClean="0"/>
              <a:t>，成为未来社会经济发展、社会进步和科技创新的重要基础设施，也关系到未来国家物体基础设计的安全利用。</a:t>
            </a:r>
            <a:endParaRPr lang="en-US" altLang="zh-CN" dirty="0" smtClean="0"/>
          </a:p>
          <a:p>
            <a:pPr>
              <a:lnSpc>
                <a:spcPct val="150000"/>
              </a:lnSpc>
            </a:pPr>
            <a:r>
              <a:rPr lang="zh-CN" altLang="en-US" dirty="0" smtClean="0"/>
              <a:t>由于物联网融合了半导体、传感器、计算机、通信网络等多种技术，它即将成为电子信息产业发展的新制高点。</a:t>
            </a:r>
            <a:endParaRPr lang="en-US" altLang="zh-CN" dirty="0"/>
          </a:p>
          <a:p>
            <a:pPr>
              <a:lnSpc>
                <a:spcPct val="150000"/>
              </a:lnSpc>
            </a:pPr>
            <a:r>
              <a:rPr lang="zh-CN" altLang="en-US" b="1" dirty="0" smtClean="0">
                <a:solidFill>
                  <a:srgbClr val="FF0000"/>
                </a:solidFill>
              </a:rPr>
              <a:t>“物联网”也被称为是下一个万亿级的产业</a:t>
            </a:r>
            <a:r>
              <a:rPr lang="zh-CN" altLang="en-US" dirty="0" smtClean="0"/>
              <a:t>，其市场前景将远远超过计算机、互联网、移动通信等。</a:t>
            </a:r>
            <a:endParaRPr lang="en-US" altLang="zh-CN" dirty="0" smtClean="0"/>
          </a:p>
        </p:txBody>
      </p:sp>
      <p:sp>
        <p:nvSpPr>
          <p:cNvPr id="3" name="灯片编号占位符 2"/>
          <p:cNvSpPr>
            <a:spLocks noGrp="1"/>
          </p:cNvSpPr>
          <p:nvPr>
            <p:ph type="sldNum" sz="quarter" idx="12"/>
          </p:nvPr>
        </p:nvSpPr>
        <p:spPr/>
        <p:txBody>
          <a:bodyPr/>
          <a:lstStyle/>
          <a:p>
            <a:fld id="{0503CE10-F9D3-4072-A615-6A95AA0B7B65}" type="slidenum">
              <a:rPr lang="zh-CN" altLang="en-US" smtClean="0"/>
              <a:t>20</a:t>
            </a:fld>
            <a:endParaRPr lang="zh-CN" altLang="en-US" dirty="0"/>
          </a:p>
        </p:txBody>
      </p:sp>
      <p:sp>
        <p:nvSpPr>
          <p:cNvPr id="6" name="标题 3"/>
          <p:cNvSpPr>
            <a:spLocks noGrp="1"/>
          </p:cNvSpPr>
          <p:nvPr>
            <p:ph type="title"/>
          </p:nvPr>
        </p:nvSpPr>
        <p:spPr>
          <a:xfrm>
            <a:off x="934808" y="411323"/>
            <a:ext cx="5813426" cy="995679"/>
          </a:xfrm>
        </p:spPr>
        <p:txBody>
          <a:bodyPr/>
          <a:lstStyle/>
          <a:p>
            <a:r>
              <a:rPr lang="zh-CN" altLang="en-US" b="1" dirty="0" smtClean="0"/>
              <a:t>物物互联</a:t>
            </a:r>
            <a:endParaRPr lang="zh-CN" altLang="en-US" b="1" dirty="0"/>
          </a:p>
        </p:txBody>
      </p:sp>
    </p:spTree>
    <p:extLst>
      <p:ext uri="{BB962C8B-B14F-4D97-AF65-F5344CB8AC3E}">
        <p14:creationId xmlns:p14="http://schemas.microsoft.com/office/powerpoint/2010/main" val="3048119287"/>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85391" y="3706613"/>
            <a:ext cx="3944523" cy="704139"/>
          </a:xfrm>
          <a:prstGeom prst="rect">
            <a:avLst/>
          </a:prstGeom>
          <a:gradFill rotWithShape="1">
            <a:gsLst>
              <a:gs pos="0">
                <a:schemeClr val="bg2">
                  <a:lumMod val="90000"/>
                </a:schemeClr>
              </a:gs>
              <a:gs pos="100000">
                <a:schemeClr val="accent1">
                  <a:gamma/>
                  <a:tint val="43922"/>
                  <a:invGamma/>
                </a:schemeClr>
              </a:gs>
            </a:gsLst>
            <a:lin ang="5400000" scaled="1"/>
          </a:gradFill>
          <a:ln w="19050" algn="ctr">
            <a:noFill/>
            <a:miter lim="800000"/>
            <a:headEnd/>
            <a:tailEnd/>
          </a:ln>
          <a:effectLst>
            <a:prstShdw prst="shdw13" dist="45791" dir="3378596">
              <a:srgbClr val="1C1C1C">
                <a:alpha val="50000"/>
              </a:srgbClr>
            </a:prstShdw>
          </a:effectLst>
        </p:spPr>
        <p:txBody>
          <a:bodyPr wrap="none" anchor="ct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endParaRPr lang="zh-CN" altLang="en-US" sz="1350"/>
          </a:p>
        </p:txBody>
      </p:sp>
      <p:sp>
        <p:nvSpPr>
          <p:cNvPr id="3" name="矩形 2"/>
          <p:cNvSpPr/>
          <p:nvPr/>
        </p:nvSpPr>
        <p:spPr>
          <a:xfrm>
            <a:off x="1085391" y="4535663"/>
            <a:ext cx="3944523" cy="704139"/>
          </a:xfrm>
          <a:prstGeom prst="rect">
            <a:avLst/>
          </a:prstGeom>
          <a:gradFill rotWithShape="1">
            <a:gsLst>
              <a:gs pos="0">
                <a:schemeClr val="bg2">
                  <a:lumMod val="90000"/>
                </a:schemeClr>
              </a:gs>
              <a:gs pos="100000">
                <a:schemeClr val="accent1">
                  <a:gamma/>
                  <a:tint val="43922"/>
                  <a:invGamma/>
                </a:schemeClr>
              </a:gs>
            </a:gsLst>
            <a:lin ang="5400000" scaled="1"/>
          </a:gradFill>
          <a:ln w="19050" algn="ctr">
            <a:noFill/>
            <a:miter lim="800000"/>
            <a:headEnd/>
            <a:tailEnd/>
          </a:ln>
          <a:effectLst>
            <a:prstShdw prst="shdw13" dist="45791" dir="3378596">
              <a:srgbClr val="1C1C1C">
                <a:alpha val="50000"/>
              </a:srgbClr>
            </a:prstShdw>
          </a:effectLst>
        </p:spPr>
        <p:txBody>
          <a:bodyPr wrap="none" anchor="ct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endParaRPr lang="zh-CN" altLang="en-US" sz="1350" dirty="0"/>
          </a:p>
        </p:txBody>
      </p:sp>
      <p:sp>
        <p:nvSpPr>
          <p:cNvPr id="4" name="矩形 3"/>
          <p:cNvSpPr/>
          <p:nvPr/>
        </p:nvSpPr>
        <p:spPr>
          <a:xfrm>
            <a:off x="1085391" y="2877562"/>
            <a:ext cx="3944523" cy="704139"/>
          </a:xfrm>
          <a:prstGeom prst="rect">
            <a:avLst/>
          </a:prstGeom>
          <a:gradFill rotWithShape="1">
            <a:gsLst>
              <a:gs pos="0">
                <a:schemeClr val="bg2">
                  <a:lumMod val="90000"/>
                </a:schemeClr>
              </a:gs>
              <a:gs pos="100000">
                <a:schemeClr val="accent1">
                  <a:gamma/>
                  <a:tint val="43922"/>
                  <a:invGamma/>
                </a:schemeClr>
              </a:gs>
            </a:gsLst>
            <a:lin ang="5400000" scaled="1"/>
          </a:gradFill>
          <a:ln w="19050" algn="ctr">
            <a:noFill/>
            <a:miter lim="800000"/>
            <a:headEnd/>
            <a:tailEnd/>
          </a:ln>
          <a:effectLst>
            <a:prstShdw prst="shdw13" dist="45791" dir="3378596">
              <a:srgbClr val="1C1C1C">
                <a:alpha val="50000"/>
              </a:srgbClr>
            </a:prstShdw>
          </a:effectLst>
        </p:spPr>
        <p:txBody>
          <a:bodyPr wrap="none" anchor="ct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endParaRPr lang="zh-CN" altLang="en-US" sz="1350"/>
          </a:p>
        </p:txBody>
      </p:sp>
      <p:sp>
        <p:nvSpPr>
          <p:cNvPr id="5" name="矩形 4"/>
          <p:cNvSpPr/>
          <p:nvPr/>
        </p:nvSpPr>
        <p:spPr>
          <a:xfrm>
            <a:off x="1085391" y="2048511"/>
            <a:ext cx="3944523" cy="704139"/>
          </a:xfrm>
          <a:prstGeom prst="rect">
            <a:avLst/>
          </a:prstGeom>
          <a:gradFill rotWithShape="1">
            <a:gsLst>
              <a:gs pos="0">
                <a:schemeClr val="bg2">
                  <a:lumMod val="90000"/>
                </a:schemeClr>
              </a:gs>
              <a:gs pos="100000">
                <a:schemeClr val="accent1">
                  <a:gamma/>
                  <a:tint val="43922"/>
                  <a:invGamma/>
                </a:schemeClr>
              </a:gs>
            </a:gsLst>
            <a:lin ang="5400000" scaled="1"/>
          </a:gradFill>
          <a:ln w="19050" algn="ctr">
            <a:noFill/>
            <a:miter lim="800000"/>
            <a:headEnd/>
            <a:tailEnd/>
          </a:ln>
          <a:effectLst>
            <a:prstShdw prst="shdw13" dist="45791" dir="3378596">
              <a:srgbClr val="1C1C1C">
                <a:alpha val="50000"/>
              </a:srgbClr>
            </a:prstShdw>
          </a:effectLst>
        </p:spPr>
        <p:txBody>
          <a:bodyPr wrap="none" anchor="ct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endParaRPr lang="zh-CN" altLang="en-US" sz="1350"/>
          </a:p>
        </p:txBody>
      </p:sp>
      <p:sp>
        <p:nvSpPr>
          <p:cNvPr id="6" name="标题 1"/>
          <p:cNvSpPr>
            <a:spLocks/>
          </p:cNvSpPr>
          <p:nvPr/>
        </p:nvSpPr>
        <p:spPr bwMode="auto">
          <a:xfrm>
            <a:off x="1919149" y="2195343"/>
            <a:ext cx="3110765" cy="433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476" tIns="34237" rIns="68476" bIns="34237" anchor="ct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eaLnBrk="0" hangingPunct="0"/>
            <a:r>
              <a:rPr lang="zh-CN" altLang="en-US" dirty="0">
                <a:solidFill>
                  <a:srgbClr val="FF0000"/>
                </a:solidFill>
                <a:latin typeface="微软雅黑" pitchFamily="34" charset="-122"/>
                <a:ea typeface="微软雅黑" pitchFamily="34" charset="-122"/>
              </a:rPr>
              <a:t>中国：</a:t>
            </a:r>
            <a:r>
              <a:rPr lang="en-US" altLang="zh-CN" dirty="0">
                <a:solidFill>
                  <a:srgbClr val="FF0000"/>
                </a:solidFill>
                <a:latin typeface="微软雅黑" pitchFamily="34" charset="-122"/>
                <a:ea typeface="微软雅黑" pitchFamily="34" charset="-122"/>
              </a:rPr>
              <a:t>2009</a:t>
            </a:r>
            <a:r>
              <a:rPr lang="zh-CN" altLang="en-US" dirty="0">
                <a:solidFill>
                  <a:srgbClr val="FF0000"/>
                </a:solidFill>
                <a:latin typeface="微软雅黑" pitchFamily="34" charset="-122"/>
                <a:ea typeface="微软雅黑" pitchFamily="34" charset="-122"/>
              </a:rPr>
              <a:t>年</a:t>
            </a:r>
            <a:r>
              <a:rPr lang="en-US" altLang="zh-CN" dirty="0">
                <a:solidFill>
                  <a:srgbClr val="FF0000"/>
                </a:solidFill>
                <a:latin typeface="微软雅黑" pitchFamily="34" charset="-122"/>
                <a:ea typeface="微软雅黑" pitchFamily="34" charset="-122"/>
              </a:rPr>
              <a:t>8</a:t>
            </a:r>
            <a:r>
              <a:rPr lang="zh-CN" altLang="en-US" dirty="0">
                <a:solidFill>
                  <a:srgbClr val="FF0000"/>
                </a:solidFill>
                <a:latin typeface="微软雅黑" pitchFamily="34" charset="-122"/>
                <a:ea typeface="微软雅黑" pitchFamily="34" charset="-122"/>
              </a:rPr>
              <a:t>月  感知中国</a:t>
            </a:r>
            <a:endParaRPr lang="zh-CN" altLang="en-US" i="1" dirty="0">
              <a:solidFill>
                <a:srgbClr val="FF0000"/>
              </a:solidFill>
              <a:latin typeface="微软雅黑" pitchFamily="34" charset="-122"/>
              <a:ea typeface="微软雅黑" pitchFamily="34" charset="-122"/>
            </a:endParaRPr>
          </a:p>
        </p:txBody>
      </p:sp>
      <p:pic>
        <p:nvPicPr>
          <p:cNvPr id="7" name="图片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7955" y="2149054"/>
            <a:ext cx="755051" cy="503053"/>
          </a:xfrm>
          <a:prstGeom prst="rect">
            <a:avLst/>
          </a:prstGeom>
        </p:spPr>
      </p:pic>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7954" y="2975437"/>
            <a:ext cx="755051" cy="514229"/>
          </a:xfrm>
          <a:prstGeom prst="rect">
            <a:avLst/>
          </a:prstGeom>
        </p:spPr>
      </p:pic>
      <p:pic>
        <p:nvPicPr>
          <p:cNvPr id="9" name="图片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57955" y="3812997"/>
            <a:ext cx="781439" cy="514229"/>
          </a:xfrm>
          <a:prstGeom prst="rect">
            <a:avLst/>
          </a:prstGeom>
        </p:spPr>
      </p:pic>
      <p:pic>
        <p:nvPicPr>
          <p:cNvPr id="10" name="图片 9"/>
          <p:cNvPicPr>
            <a:picLocks noChangeAspect="1"/>
          </p:cNvPicPr>
          <p:nvPr/>
        </p:nvPicPr>
        <p:blipFill rotWithShape="1">
          <a:blip r:embed="rId5" cstate="print">
            <a:extLst>
              <a:ext uri="{28A0092B-C50C-407E-A947-70E740481C1C}">
                <a14:useLocalDpi xmlns:a14="http://schemas.microsoft.com/office/drawing/2010/main" val="0"/>
              </a:ext>
            </a:extLst>
          </a:blip>
          <a:srcRect l="5458" t="8390" r="2322" b="3264"/>
          <a:stretch/>
        </p:blipFill>
        <p:spPr>
          <a:xfrm>
            <a:off x="1157955" y="4650556"/>
            <a:ext cx="770450" cy="514229"/>
          </a:xfrm>
          <a:prstGeom prst="rect">
            <a:avLst/>
          </a:prstGeom>
        </p:spPr>
      </p:pic>
      <p:sp>
        <p:nvSpPr>
          <p:cNvPr id="11" name="标题 1"/>
          <p:cNvSpPr>
            <a:spLocks/>
          </p:cNvSpPr>
          <p:nvPr/>
        </p:nvSpPr>
        <p:spPr bwMode="auto">
          <a:xfrm>
            <a:off x="1939394" y="2985287"/>
            <a:ext cx="3110765" cy="433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476" tIns="34237" rIns="68476" bIns="34237" anchor="ct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eaLnBrk="0" hangingPunct="0"/>
            <a:r>
              <a:rPr lang="zh-CN" altLang="en-US" sz="1350" b="1" dirty="0">
                <a:latin typeface="微软雅黑" pitchFamily="34" charset="-122"/>
                <a:ea typeface="微软雅黑" pitchFamily="34" charset="-122"/>
              </a:rPr>
              <a:t>美国：</a:t>
            </a:r>
            <a:r>
              <a:rPr lang="en-US" altLang="zh-CN" sz="1350" b="1" dirty="0">
                <a:latin typeface="微软雅黑" pitchFamily="34" charset="-122"/>
                <a:ea typeface="微软雅黑" pitchFamily="34" charset="-122"/>
              </a:rPr>
              <a:t>2008</a:t>
            </a:r>
            <a:r>
              <a:rPr lang="zh-CN" altLang="en-US" sz="1350" b="1" dirty="0">
                <a:latin typeface="微软雅黑" pitchFamily="34" charset="-122"/>
                <a:ea typeface="微软雅黑" pitchFamily="34" charset="-122"/>
              </a:rPr>
              <a:t>年底</a:t>
            </a:r>
            <a:r>
              <a:rPr lang="en-US" altLang="zh-CN" sz="1350" b="1" dirty="0">
                <a:latin typeface="微软雅黑" pitchFamily="34" charset="-122"/>
                <a:ea typeface="微软雅黑" pitchFamily="34" charset="-122"/>
              </a:rPr>
              <a:t>IBM</a:t>
            </a:r>
            <a:r>
              <a:rPr lang="zh-CN" altLang="en-US" sz="1350" b="1" dirty="0">
                <a:latin typeface="微软雅黑" pitchFamily="34" charset="-122"/>
                <a:ea typeface="微软雅黑" pitchFamily="34" charset="-122"/>
              </a:rPr>
              <a:t>向美国政府提出的“智慧的地球”战略</a:t>
            </a:r>
            <a:endParaRPr lang="zh-CN" altLang="en-US" sz="1350" b="1" i="1" dirty="0">
              <a:latin typeface="微软雅黑" pitchFamily="34" charset="-122"/>
              <a:ea typeface="微软雅黑" pitchFamily="34" charset="-122"/>
            </a:endParaRPr>
          </a:p>
        </p:txBody>
      </p:sp>
      <p:sp>
        <p:nvSpPr>
          <p:cNvPr id="12" name="标题 1"/>
          <p:cNvSpPr>
            <a:spLocks/>
          </p:cNvSpPr>
          <p:nvPr/>
        </p:nvSpPr>
        <p:spPr bwMode="auto">
          <a:xfrm>
            <a:off x="1913005" y="3815995"/>
            <a:ext cx="3110765" cy="433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476" tIns="34237" rIns="68476" bIns="34237" anchor="ct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eaLnBrk="0" hangingPunct="0"/>
            <a:r>
              <a:rPr lang="zh-CN" altLang="en-US" sz="1350" b="1" dirty="0">
                <a:latin typeface="微软雅黑" pitchFamily="34" charset="-122"/>
                <a:ea typeface="微软雅黑" pitchFamily="34" charset="-122"/>
              </a:rPr>
              <a:t>欧盟：</a:t>
            </a:r>
            <a:r>
              <a:rPr lang="en-US" altLang="zh-CN" sz="1350" b="1" dirty="0">
                <a:latin typeface="微软雅黑" pitchFamily="34" charset="-122"/>
                <a:ea typeface="微软雅黑" pitchFamily="34" charset="-122"/>
              </a:rPr>
              <a:t>2009</a:t>
            </a:r>
            <a:r>
              <a:rPr lang="zh-CN" altLang="en-US" sz="1350" b="1" dirty="0">
                <a:latin typeface="微软雅黑" pitchFamily="34" charset="-122"/>
                <a:ea typeface="微软雅黑" pitchFamily="34" charset="-122"/>
              </a:rPr>
              <a:t>年</a:t>
            </a:r>
            <a:r>
              <a:rPr lang="en-US" altLang="zh-CN" sz="1350" b="1" dirty="0">
                <a:latin typeface="微软雅黑" pitchFamily="34" charset="-122"/>
                <a:ea typeface="微软雅黑" pitchFamily="34" charset="-122"/>
              </a:rPr>
              <a:t>6</a:t>
            </a:r>
            <a:r>
              <a:rPr lang="zh-CN" altLang="en-US" sz="1350" b="1" dirty="0">
                <a:latin typeface="微软雅黑" pitchFamily="34" charset="-122"/>
                <a:ea typeface="微软雅黑" pitchFamily="34" charset="-122"/>
              </a:rPr>
              <a:t>月物联网行动计划</a:t>
            </a:r>
          </a:p>
        </p:txBody>
      </p:sp>
      <p:sp>
        <p:nvSpPr>
          <p:cNvPr id="13" name="标题 1"/>
          <p:cNvSpPr>
            <a:spLocks/>
          </p:cNvSpPr>
          <p:nvPr/>
        </p:nvSpPr>
        <p:spPr bwMode="auto">
          <a:xfrm>
            <a:off x="1913005" y="4691114"/>
            <a:ext cx="3110765" cy="433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476" tIns="34237" rIns="68476" bIns="34237" anchor="ct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eaLnBrk="0" hangingPunct="0"/>
            <a:r>
              <a:rPr lang="zh-CN" altLang="en-US" sz="1350" b="1" dirty="0">
                <a:latin typeface="微软雅黑" pitchFamily="34" charset="-122"/>
                <a:ea typeface="微软雅黑" pitchFamily="34" charset="-122"/>
              </a:rPr>
              <a:t>日本：</a:t>
            </a:r>
            <a:r>
              <a:rPr lang="en-US" altLang="zh-CN" sz="1350" b="1" dirty="0">
                <a:latin typeface="微软雅黑" pitchFamily="34" charset="-122"/>
                <a:ea typeface="微软雅黑" pitchFamily="34" charset="-122"/>
              </a:rPr>
              <a:t>2009</a:t>
            </a:r>
            <a:r>
              <a:rPr lang="zh-CN" altLang="en-US" sz="1350" b="1" dirty="0">
                <a:latin typeface="微软雅黑" pitchFamily="34" charset="-122"/>
                <a:ea typeface="微软雅黑" pitchFamily="34" charset="-122"/>
              </a:rPr>
              <a:t>年</a:t>
            </a:r>
            <a:r>
              <a:rPr lang="en-US" altLang="zh-CN" sz="1350" b="1" dirty="0">
                <a:latin typeface="微软雅黑" pitchFamily="34" charset="-122"/>
                <a:ea typeface="微软雅黑" pitchFamily="34" charset="-122"/>
              </a:rPr>
              <a:t>8</a:t>
            </a:r>
            <a:r>
              <a:rPr lang="zh-CN" altLang="en-US" sz="1350" b="1" dirty="0">
                <a:latin typeface="微软雅黑" pitchFamily="34" charset="-122"/>
                <a:ea typeface="微软雅黑" pitchFamily="34" charset="-122"/>
              </a:rPr>
              <a:t>月</a:t>
            </a:r>
            <a:r>
              <a:rPr lang="en-US" altLang="zh-CN" sz="1350" b="1" dirty="0">
                <a:latin typeface="微软雅黑" pitchFamily="34" charset="-122"/>
                <a:ea typeface="微软雅黑" pitchFamily="34" charset="-122"/>
              </a:rPr>
              <a:t>i-Japan</a:t>
            </a:r>
            <a:r>
              <a:rPr lang="zh-CN" altLang="en-US" sz="1350" b="1" dirty="0">
                <a:latin typeface="微软雅黑" pitchFamily="34" charset="-122"/>
                <a:ea typeface="微软雅黑" pitchFamily="34" charset="-122"/>
              </a:rPr>
              <a:t>战略</a:t>
            </a:r>
          </a:p>
        </p:txBody>
      </p:sp>
      <p:sp>
        <p:nvSpPr>
          <p:cNvPr id="14" name="矩形 13"/>
          <p:cNvSpPr/>
          <p:nvPr/>
        </p:nvSpPr>
        <p:spPr>
          <a:xfrm>
            <a:off x="2238504" y="3382260"/>
            <a:ext cx="1939498" cy="253916"/>
          </a:xfrm>
          <a:prstGeom prst="rect">
            <a:avLst/>
          </a:prstGeom>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ctr"/>
            <a:r>
              <a:rPr lang="zh-CN" altLang="en-US" sz="1050" dirty="0">
                <a:solidFill>
                  <a:srgbClr val="0070C0"/>
                </a:solidFill>
                <a:latin typeface="微软雅黑" pitchFamily="34" charset="-122"/>
                <a:ea typeface="微软雅黑" pitchFamily="34" charset="-122"/>
              </a:rPr>
              <a:t>建设智慧型基础设施</a:t>
            </a:r>
          </a:p>
        </p:txBody>
      </p:sp>
      <p:sp>
        <p:nvSpPr>
          <p:cNvPr id="15" name="矩形 14"/>
          <p:cNvSpPr/>
          <p:nvPr/>
        </p:nvSpPr>
        <p:spPr>
          <a:xfrm>
            <a:off x="1939394" y="4133690"/>
            <a:ext cx="2959784" cy="253916"/>
          </a:xfrm>
          <a:prstGeom prst="rect">
            <a:avLst/>
          </a:prstGeom>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ctr"/>
            <a:r>
              <a:rPr lang="zh-CN" altLang="en-US" sz="1050" dirty="0">
                <a:solidFill>
                  <a:srgbClr val="0070C0"/>
                </a:solidFill>
                <a:latin typeface="微软雅黑" pitchFamily="34" charset="-122"/>
                <a:ea typeface="微软雅黑" pitchFamily="34" charset="-122"/>
              </a:rPr>
              <a:t>强调</a:t>
            </a:r>
            <a:r>
              <a:rPr lang="en-US" altLang="zh-CN" sz="1050" dirty="0">
                <a:solidFill>
                  <a:srgbClr val="0070C0"/>
                </a:solidFill>
                <a:latin typeface="微软雅黑" pitchFamily="34" charset="-122"/>
                <a:ea typeface="微软雅黑" pitchFamily="34" charset="-122"/>
              </a:rPr>
              <a:t>RFID</a:t>
            </a:r>
            <a:r>
              <a:rPr lang="zh-CN" altLang="en-US" sz="1050" dirty="0">
                <a:solidFill>
                  <a:srgbClr val="0070C0"/>
                </a:solidFill>
                <a:latin typeface="微软雅黑" pitchFamily="34" charset="-122"/>
                <a:ea typeface="微软雅黑" pitchFamily="34" charset="-122"/>
              </a:rPr>
              <a:t>传感等感知技术应用，注重信息安全</a:t>
            </a:r>
          </a:p>
        </p:txBody>
      </p:sp>
      <p:sp>
        <p:nvSpPr>
          <p:cNvPr id="16" name="矩形 15"/>
          <p:cNvSpPr/>
          <p:nvPr/>
        </p:nvSpPr>
        <p:spPr>
          <a:xfrm>
            <a:off x="1941098" y="4964510"/>
            <a:ext cx="2959784" cy="253916"/>
          </a:xfrm>
          <a:prstGeom prst="rect">
            <a:avLst/>
          </a:prstGeom>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ctr"/>
            <a:r>
              <a:rPr lang="zh-CN" altLang="en-US" sz="1050" dirty="0">
                <a:solidFill>
                  <a:srgbClr val="0070C0"/>
                </a:solidFill>
                <a:latin typeface="微软雅黑" pitchFamily="34" charset="-122"/>
                <a:ea typeface="微软雅黑" pitchFamily="34" charset="-122"/>
              </a:rPr>
              <a:t>强调电子政务和社会信息服务应用</a:t>
            </a:r>
          </a:p>
        </p:txBody>
      </p:sp>
      <p:sp>
        <p:nvSpPr>
          <p:cNvPr id="17" name="矩形 16"/>
          <p:cNvSpPr/>
          <p:nvPr/>
        </p:nvSpPr>
        <p:spPr>
          <a:xfrm>
            <a:off x="5180415" y="2031805"/>
            <a:ext cx="3763560" cy="3901068"/>
          </a:xfrm>
          <a:prstGeom prst="rect">
            <a:avLst/>
          </a:prstGeom>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marL="214313" indent="-214313">
              <a:lnSpc>
                <a:spcPct val="150000"/>
              </a:lnSpc>
              <a:buClr>
                <a:srgbClr val="FF0000"/>
              </a:buClr>
              <a:buFont typeface="Wingdings" pitchFamily="2" charset="2"/>
              <a:buChar char="u"/>
            </a:pPr>
            <a:r>
              <a:rPr lang="zh-CN" altLang="en-US" dirty="0">
                <a:latin typeface="微软雅黑" pitchFamily="34" charset="-122"/>
                <a:ea typeface="微软雅黑" pitchFamily="34" charset="-122"/>
              </a:rPr>
              <a:t>世界各国都在寻找国家发展的引擎。</a:t>
            </a:r>
            <a:endParaRPr lang="en-US" altLang="zh-CN" dirty="0">
              <a:latin typeface="微软雅黑" pitchFamily="34" charset="-122"/>
              <a:ea typeface="微软雅黑" pitchFamily="34" charset="-122"/>
            </a:endParaRPr>
          </a:p>
          <a:p>
            <a:pPr marL="214313" indent="-214313">
              <a:lnSpc>
                <a:spcPct val="150000"/>
              </a:lnSpc>
              <a:buClr>
                <a:srgbClr val="FF0000"/>
              </a:buClr>
              <a:buFont typeface="Wingdings" pitchFamily="2" charset="2"/>
              <a:buChar char="u"/>
            </a:pPr>
            <a:r>
              <a:rPr lang="zh-CN" altLang="en-US" dirty="0">
                <a:latin typeface="微软雅黑" pitchFamily="34" charset="-122"/>
                <a:ea typeface="微软雅黑" pitchFamily="34" charset="-122"/>
              </a:rPr>
              <a:t>不约而同，主要国家和地区都把物联网上升到国家和区域战略层面。</a:t>
            </a:r>
            <a:endParaRPr lang="en-US" altLang="zh-CN" dirty="0">
              <a:latin typeface="微软雅黑" pitchFamily="34" charset="-122"/>
              <a:ea typeface="微软雅黑" pitchFamily="34" charset="-122"/>
            </a:endParaRPr>
          </a:p>
          <a:p>
            <a:pPr marL="214313" indent="-214313">
              <a:lnSpc>
                <a:spcPct val="150000"/>
              </a:lnSpc>
              <a:buClr>
                <a:srgbClr val="FF0000"/>
              </a:buClr>
              <a:buFont typeface="Wingdings" pitchFamily="2" charset="2"/>
              <a:buChar char="u"/>
            </a:pPr>
            <a:r>
              <a:rPr lang="zh-CN" altLang="en-US" dirty="0">
                <a:latin typeface="微软雅黑" pitchFamily="34" charset="-122"/>
                <a:ea typeface="微软雅黑" pitchFamily="34" charset="-122"/>
              </a:rPr>
              <a:t>各国根据自身国情、社会经济发展水平的不同，选择物联网建设的切入点也不尽相同；</a:t>
            </a:r>
          </a:p>
          <a:p>
            <a:pPr>
              <a:lnSpc>
                <a:spcPct val="150000"/>
              </a:lnSpc>
            </a:pPr>
            <a:endParaRPr lang="zh-CN" altLang="en-US" sz="2100" dirty="0"/>
          </a:p>
        </p:txBody>
      </p:sp>
      <p:sp>
        <p:nvSpPr>
          <p:cNvPr id="18" name="标题 1"/>
          <p:cNvSpPr txBox="1">
            <a:spLocks/>
          </p:cNvSpPr>
          <p:nvPr/>
        </p:nvSpPr>
        <p:spPr>
          <a:xfrm>
            <a:off x="936642" y="708361"/>
            <a:ext cx="3816333" cy="507831"/>
          </a:xfrm>
          <a:prstGeom prst="rect">
            <a:avLst/>
          </a:prstGeom>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l"/>
            <a:r>
              <a:rPr lang="zh-CN" altLang="en-US" sz="2700" b="1" dirty="0">
                <a:solidFill>
                  <a:schemeClr val="bg1"/>
                </a:solidFill>
                <a:latin typeface="微软雅黑" pitchFamily="34" charset="-122"/>
                <a:ea typeface="微软雅黑" pitchFamily="34" charset="-122"/>
              </a:rPr>
              <a:t>全球物联网建设现状</a:t>
            </a:r>
          </a:p>
        </p:txBody>
      </p:sp>
      <p:sp>
        <p:nvSpPr>
          <p:cNvPr id="19" name="幻灯片编号占位符 2"/>
          <p:cNvSpPr>
            <a:spLocks noGrp="1"/>
          </p:cNvSpPr>
          <p:nvPr>
            <p:ph type="sldNum" sz="quarter" idx="12"/>
          </p:nvPr>
        </p:nvSpPr>
        <p:spPr/>
        <p:txBody>
          <a:bodyPr/>
          <a:lstStyle/>
          <a:p>
            <a:fld id="{0503CE10-F9D3-4072-A615-6A95AA0B7B65}" type="slidenum">
              <a:rPr lang="zh-CN" altLang="en-US" smtClean="0"/>
              <a:t>21</a:t>
            </a:fld>
            <a:endParaRPr lang="zh-CN" altLang="en-US" dirty="0"/>
          </a:p>
        </p:txBody>
      </p:sp>
    </p:spTree>
    <p:extLst>
      <p:ext uri="{BB962C8B-B14F-4D97-AF65-F5344CB8AC3E}">
        <p14:creationId xmlns:p14="http://schemas.microsoft.com/office/powerpoint/2010/main" val="3399096969"/>
      </p:ext>
    </p:extLst>
  </p:cSld>
  <p:clrMapOvr>
    <a:masterClrMapping/>
  </p:clrMapOvr>
  <p:transition spd="slow">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6"/>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557213" indent="-214313" eaLnBrk="0" hangingPunct="0">
              <a:defRPr>
                <a:solidFill>
                  <a:schemeClr val="tx1"/>
                </a:solidFill>
                <a:latin typeface="Arial" pitchFamily="34" charset="0"/>
                <a:ea typeface="宋体" pitchFamily="2" charset="-122"/>
              </a:defRPr>
            </a:lvl2pPr>
            <a:lvl3pPr marL="857250" indent="-171450" eaLnBrk="0" hangingPunct="0">
              <a:defRPr>
                <a:solidFill>
                  <a:schemeClr val="tx1"/>
                </a:solidFill>
                <a:latin typeface="Arial" pitchFamily="34" charset="0"/>
                <a:ea typeface="宋体" pitchFamily="2" charset="-122"/>
              </a:defRPr>
            </a:lvl3pPr>
            <a:lvl4pPr marL="1200150" indent="-171450" eaLnBrk="0" hangingPunct="0">
              <a:defRPr>
                <a:solidFill>
                  <a:schemeClr val="tx1"/>
                </a:solidFill>
                <a:latin typeface="Arial" pitchFamily="34" charset="0"/>
                <a:ea typeface="宋体" pitchFamily="2" charset="-122"/>
              </a:defRPr>
            </a:lvl4pPr>
            <a:lvl5pPr marL="1543050" indent="-171450" eaLnBrk="0" hangingPunct="0">
              <a:defRPr>
                <a:solidFill>
                  <a:schemeClr val="tx1"/>
                </a:solidFill>
                <a:latin typeface="Arial" pitchFamily="34" charset="0"/>
                <a:ea typeface="宋体" pitchFamily="2" charset="-122"/>
              </a:defRPr>
            </a:lvl5pPr>
            <a:lvl6pPr marL="1885950" indent="-171450" eaLnBrk="0" fontAlgn="base" hangingPunct="0">
              <a:spcBef>
                <a:spcPct val="0"/>
              </a:spcBef>
              <a:spcAft>
                <a:spcPct val="0"/>
              </a:spcAft>
              <a:defRPr>
                <a:solidFill>
                  <a:schemeClr val="tx1"/>
                </a:solidFill>
                <a:latin typeface="Arial" pitchFamily="34" charset="0"/>
                <a:ea typeface="宋体" pitchFamily="2" charset="-122"/>
              </a:defRPr>
            </a:lvl6pPr>
            <a:lvl7pPr marL="2228850" indent="-171450" eaLnBrk="0" fontAlgn="base" hangingPunct="0">
              <a:spcBef>
                <a:spcPct val="0"/>
              </a:spcBef>
              <a:spcAft>
                <a:spcPct val="0"/>
              </a:spcAft>
              <a:defRPr>
                <a:solidFill>
                  <a:schemeClr val="tx1"/>
                </a:solidFill>
                <a:latin typeface="Arial" pitchFamily="34" charset="0"/>
                <a:ea typeface="宋体" pitchFamily="2" charset="-122"/>
              </a:defRPr>
            </a:lvl7pPr>
            <a:lvl8pPr marL="2571750" indent="-171450" eaLnBrk="0" fontAlgn="base" hangingPunct="0">
              <a:spcBef>
                <a:spcPct val="0"/>
              </a:spcBef>
              <a:spcAft>
                <a:spcPct val="0"/>
              </a:spcAft>
              <a:defRPr>
                <a:solidFill>
                  <a:schemeClr val="tx1"/>
                </a:solidFill>
                <a:latin typeface="Arial" pitchFamily="34" charset="0"/>
                <a:ea typeface="宋体" pitchFamily="2" charset="-122"/>
              </a:defRPr>
            </a:lvl8pPr>
            <a:lvl9pPr marL="2914650" indent="-17145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fld id="{9A8E11C7-EE5D-422B-8C74-A761DD524E10}" type="slidenum">
              <a:rPr lang="en-US" altLang="zh-CN" smtClean="0"/>
              <a:pPr eaLnBrk="1" hangingPunct="1"/>
              <a:t>22</a:t>
            </a:fld>
            <a:endParaRPr lang="en-US" altLang="zh-CN" smtClean="0"/>
          </a:p>
        </p:txBody>
      </p:sp>
      <p:sp>
        <p:nvSpPr>
          <p:cNvPr id="31751" name="标题 1"/>
          <p:cNvSpPr>
            <a:spLocks noGrp="1"/>
          </p:cNvSpPr>
          <p:nvPr>
            <p:ph type="title"/>
          </p:nvPr>
        </p:nvSpPr>
        <p:spPr>
          <a:xfrm>
            <a:off x="1127615" y="649882"/>
            <a:ext cx="5813426" cy="563166"/>
          </a:xfrm>
        </p:spPr>
        <p:txBody>
          <a:bodyPr anchor="t"/>
          <a:lstStyle/>
          <a:p>
            <a:r>
              <a:rPr lang="zh-CN" altLang="en-US" sz="3000" b="1" dirty="0">
                <a:solidFill>
                  <a:schemeClr val="bg1"/>
                </a:solidFill>
              </a:rPr>
              <a:t>国际焦点</a:t>
            </a:r>
          </a:p>
        </p:txBody>
      </p:sp>
      <p:grpSp>
        <p:nvGrpSpPr>
          <p:cNvPr id="2" name="组合 12"/>
          <p:cNvGrpSpPr>
            <a:grpSpLocks/>
          </p:cNvGrpSpPr>
          <p:nvPr/>
        </p:nvGrpSpPr>
        <p:grpSpPr bwMode="auto">
          <a:xfrm>
            <a:off x="1676401" y="1943100"/>
            <a:ext cx="1547813" cy="1067991"/>
            <a:chOff x="4071934" y="4581525"/>
            <a:chExt cx="1928826" cy="1728788"/>
          </a:xfrm>
        </p:grpSpPr>
        <p:pic>
          <p:nvPicPr>
            <p:cNvPr id="31765" name="Picture 3" descr="sp_leadspace_with_news_ticker"/>
            <p:cNvPicPr>
              <a:picLocks noChangeAspect="1" noChangeArrowheads="1"/>
            </p:cNvPicPr>
            <p:nvPr/>
          </p:nvPicPr>
          <p:blipFill>
            <a:blip r:embed="rId4">
              <a:extLst>
                <a:ext uri="{28A0092B-C50C-407E-A947-70E740481C1C}">
                  <a14:useLocalDpi xmlns:a14="http://schemas.microsoft.com/office/drawing/2010/main" val="0"/>
                </a:ext>
              </a:extLst>
            </a:blip>
            <a:srcRect l="61038" r="6293"/>
            <a:stretch>
              <a:fillRect/>
            </a:stretch>
          </p:blipFill>
          <p:spPr bwMode="auto">
            <a:xfrm>
              <a:off x="4071934" y="4581525"/>
              <a:ext cx="1928826" cy="172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66" name="Picture 5" descr="ibm-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00562" y="5273693"/>
              <a:ext cx="1079500" cy="655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2" name="AutoShape 19"/>
          <p:cNvSpPr>
            <a:spLocks noChangeArrowheads="1"/>
          </p:cNvSpPr>
          <p:nvPr/>
        </p:nvSpPr>
        <p:spPr bwMode="auto">
          <a:xfrm rot="-8710537">
            <a:off x="5270501" y="3352800"/>
            <a:ext cx="850900" cy="1096566"/>
          </a:xfrm>
          <a:prstGeom prst="leftArrow">
            <a:avLst>
              <a:gd name="adj1" fmla="val 50000"/>
              <a:gd name="adj2" fmla="val 25000"/>
            </a:avLst>
          </a:prstGeom>
          <a:gradFill rotWithShape="1">
            <a:gsLst>
              <a:gs pos="0">
                <a:srgbClr val="0070C0"/>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wrap="none" anchor="ctr"/>
          <a:lstStyle/>
          <a:p>
            <a:pPr eaLnBrk="0" hangingPunct="0">
              <a:spcBef>
                <a:spcPct val="20000"/>
              </a:spcBef>
              <a:buClr>
                <a:schemeClr val="accent2"/>
              </a:buClr>
              <a:buSzPct val="85000"/>
              <a:buFont typeface="ZapfDingbats" pitchFamily="82" charset="2"/>
              <a:buNone/>
            </a:pPr>
            <a:endParaRPr lang="zh-CN" altLang="zh-CN" sz="1350">
              <a:latin typeface="Comic Sans MS" pitchFamily="66" charset="0"/>
            </a:endParaRPr>
          </a:p>
        </p:txBody>
      </p:sp>
      <p:sp>
        <p:nvSpPr>
          <p:cNvPr id="21" name="AutoShape 19"/>
          <p:cNvSpPr>
            <a:spLocks noChangeArrowheads="1"/>
          </p:cNvSpPr>
          <p:nvPr/>
        </p:nvSpPr>
        <p:spPr bwMode="auto">
          <a:xfrm rot="-1518253">
            <a:off x="2771775" y="3351610"/>
            <a:ext cx="850900" cy="1096565"/>
          </a:xfrm>
          <a:prstGeom prst="leftArrow">
            <a:avLst>
              <a:gd name="adj1" fmla="val 50000"/>
              <a:gd name="adj2" fmla="val 25000"/>
            </a:avLst>
          </a:prstGeom>
          <a:gradFill rotWithShape="1">
            <a:gsLst>
              <a:gs pos="0">
                <a:srgbClr val="0070C0"/>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wrap="none" anchor="ctr"/>
          <a:lstStyle/>
          <a:p>
            <a:pPr eaLnBrk="0" hangingPunct="0">
              <a:spcBef>
                <a:spcPct val="20000"/>
              </a:spcBef>
              <a:buClr>
                <a:schemeClr val="accent2"/>
              </a:buClr>
              <a:buSzPct val="85000"/>
              <a:buFont typeface="ZapfDingbats" pitchFamily="82" charset="2"/>
              <a:buNone/>
            </a:pPr>
            <a:endParaRPr lang="zh-CN" altLang="zh-CN" sz="1350">
              <a:latin typeface="Comic Sans MS" pitchFamily="66" charset="0"/>
            </a:endParaRPr>
          </a:p>
        </p:txBody>
      </p:sp>
      <p:sp>
        <p:nvSpPr>
          <p:cNvPr id="18" name="AutoShape 19"/>
          <p:cNvSpPr>
            <a:spLocks noChangeArrowheads="1"/>
          </p:cNvSpPr>
          <p:nvPr/>
        </p:nvSpPr>
        <p:spPr bwMode="auto">
          <a:xfrm rot="5400000">
            <a:off x="4126706" y="2320529"/>
            <a:ext cx="638175" cy="1462088"/>
          </a:xfrm>
          <a:prstGeom prst="leftArrow">
            <a:avLst>
              <a:gd name="adj1" fmla="val 50000"/>
              <a:gd name="adj2" fmla="val 25000"/>
            </a:avLst>
          </a:prstGeom>
          <a:gradFill rotWithShape="1">
            <a:gsLst>
              <a:gs pos="0">
                <a:srgbClr val="0070C0"/>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wrap="none" anchor="ctr"/>
          <a:lstStyle/>
          <a:p>
            <a:pPr eaLnBrk="0" hangingPunct="0">
              <a:spcBef>
                <a:spcPct val="20000"/>
              </a:spcBef>
              <a:buClr>
                <a:schemeClr val="accent2"/>
              </a:buClr>
              <a:buSzPct val="85000"/>
              <a:buFont typeface="ZapfDingbats" pitchFamily="82" charset="2"/>
              <a:buNone/>
            </a:pPr>
            <a:endParaRPr lang="zh-CN" altLang="zh-CN" sz="1350">
              <a:latin typeface="Comic Sans MS" pitchFamily="66" charset="0"/>
            </a:endParaRPr>
          </a:p>
        </p:txBody>
      </p:sp>
      <p:sp>
        <p:nvSpPr>
          <p:cNvPr id="16" name="矩形 15"/>
          <p:cNvSpPr>
            <a:spLocks noChangeArrowheads="1"/>
          </p:cNvSpPr>
          <p:nvPr/>
        </p:nvSpPr>
        <p:spPr bwMode="auto">
          <a:xfrm>
            <a:off x="1938338" y="2887266"/>
            <a:ext cx="153511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hangingPunct="0">
              <a:spcBef>
                <a:spcPct val="20000"/>
              </a:spcBef>
              <a:buClr>
                <a:schemeClr val="accent2"/>
              </a:buClr>
              <a:buSzPct val="85000"/>
              <a:buFont typeface="ZapfDingbats" pitchFamily="82" charset="2"/>
              <a:buNone/>
            </a:pPr>
            <a:r>
              <a:rPr lang="zh-CN" altLang="en-US">
                <a:solidFill>
                  <a:schemeClr val="tx2"/>
                </a:solidFill>
                <a:latin typeface="黑体" pitchFamily="49" charset="-122"/>
                <a:ea typeface="黑体" pitchFamily="49" charset="-122"/>
              </a:rPr>
              <a:t>智慧地球</a:t>
            </a:r>
            <a:endParaRPr lang="zh-CN" altLang="en-US">
              <a:solidFill>
                <a:schemeClr val="tx2"/>
              </a:solidFill>
              <a:latin typeface="Comic Sans MS" pitchFamily="66" charset="0"/>
            </a:endParaRPr>
          </a:p>
        </p:txBody>
      </p:sp>
      <p:pic>
        <p:nvPicPr>
          <p:cNvPr id="17" name="Picture 6" descr="t2"/>
          <p:cNvPicPr>
            <a:picLocks noChangeAspect="1" noChangeArrowheads="1"/>
          </p:cNvPicPr>
          <p:nvPr/>
        </p:nvPicPr>
        <p:blipFill>
          <a:blip r:embed="rId6">
            <a:extLst>
              <a:ext uri="{28A0092B-C50C-407E-A947-70E740481C1C}">
                <a14:useLocalDpi xmlns:a14="http://schemas.microsoft.com/office/drawing/2010/main" val="0"/>
              </a:ext>
            </a:extLst>
          </a:blip>
          <a:srcRect l="47929" t="54716" r="20119"/>
          <a:stretch>
            <a:fillRect/>
          </a:stretch>
        </p:blipFill>
        <p:spPr bwMode="auto">
          <a:xfrm>
            <a:off x="5572126" y="1875235"/>
            <a:ext cx="2143125" cy="1285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9202" name="Picture 2" descr="http://t2.gstatic.com/images?q=tbn:CKwu_krESZUkAM::pic1.nipic.com/2008-12-01/200812175311835_2.jpg&amp;t=1&amp;h=177&amp;w=286&amp;usg=__LkeLc7P8t1J49rCDWBpcoi-5tQA="/>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86189" y="2035969"/>
            <a:ext cx="1446212" cy="67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9204" name="Picture 4" descr="http://www.wwqz.net/cp/html/images/1226400282.jp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357314" y="4018360"/>
            <a:ext cx="1328737"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矩形 22"/>
          <p:cNvSpPr>
            <a:spLocks noChangeArrowheads="1"/>
          </p:cNvSpPr>
          <p:nvPr/>
        </p:nvSpPr>
        <p:spPr bwMode="auto">
          <a:xfrm>
            <a:off x="546100" y="4957763"/>
            <a:ext cx="226215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spcBef>
                <a:spcPct val="20000"/>
              </a:spcBef>
              <a:buClr>
                <a:schemeClr val="accent2"/>
              </a:buClr>
              <a:buSzPct val="85000"/>
              <a:buFont typeface="ZapfDingbats" pitchFamily="82" charset="2"/>
              <a:buNone/>
            </a:pPr>
            <a:r>
              <a:rPr lang="zh-CN" altLang="en-US">
                <a:solidFill>
                  <a:schemeClr val="tx2"/>
                </a:solidFill>
                <a:latin typeface="黑体" pitchFamily="49" charset="-122"/>
                <a:ea typeface="黑体" pitchFamily="49" charset="-122"/>
              </a:rPr>
              <a:t>物联网</a:t>
            </a:r>
            <a:r>
              <a:rPr lang="en-US" altLang="zh-CN">
                <a:solidFill>
                  <a:schemeClr val="tx2"/>
                </a:solidFill>
                <a:latin typeface="黑体" pitchFamily="49" charset="-122"/>
                <a:ea typeface="黑体" pitchFamily="49" charset="-122"/>
              </a:rPr>
              <a:t>14</a:t>
            </a:r>
            <a:r>
              <a:rPr lang="zh-CN" altLang="en-US">
                <a:solidFill>
                  <a:schemeClr val="tx2"/>
                </a:solidFill>
                <a:latin typeface="黑体" pitchFamily="49" charset="-122"/>
                <a:ea typeface="黑体" pitchFamily="49" charset="-122"/>
              </a:rPr>
              <a:t>条行动计划</a:t>
            </a:r>
            <a:endParaRPr lang="zh-CN" altLang="en-US">
              <a:solidFill>
                <a:schemeClr val="tx2"/>
              </a:solidFill>
              <a:latin typeface="Comic Sans MS" pitchFamily="66" charset="0"/>
            </a:endParaRPr>
          </a:p>
        </p:txBody>
      </p:sp>
      <p:pic>
        <p:nvPicPr>
          <p:cNvPr id="179206" name="Picture 6" descr="http://t0.gstatic.com/images?q=tbn:2A6oATHP6_qrOM::pic3.nipic.com/20090604/2453232_071407004_2.jpg&amp;t=1&amp;h=185&amp;w=274&amp;usg=__QX0ceJqd5EN6QSnb7SylDFnD9jo="/>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451600" y="4237435"/>
            <a:ext cx="1530350" cy="7750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9208" name="Picture 8" descr="http://t3.gstatic.com/images?q=tbn:S_0fSas__H8C9M::pic1.nipic.com/2009-02-02/20092264744789_2.jpg&amp;t=1&amp;h=204&amp;w=248&amp;usg=__aC0eFzRPiOf71nlYVh07Lnt57Ek="/>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956301" y="4269581"/>
            <a:ext cx="1357313"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矩形 25"/>
          <p:cNvSpPr>
            <a:spLocks noChangeArrowheads="1"/>
          </p:cNvSpPr>
          <p:nvPr/>
        </p:nvSpPr>
        <p:spPr bwMode="auto">
          <a:xfrm>
            <a:off x="5949817" y="5275661"/>
            <a:ext cx="1800493" cy="7017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eaLnBrk="0" hangingPunct="0">
              <a:spcBef>
                <a:spcPct val="20000"/>
              </a:spcBef>
              <a:buClr>
                <a:schemeClr val="accent2"/>
              </a:buClr>
              <a:buSzPct val="85000"/>
              <a:buFont typeface="ZapfDingbats" pitchFamily="82" charset="2"/>
              <a:buNone/>
            </a:pPr>
            <a:r>
              <a:rPr lang="zh-CN" altLang="en-US">
                <a:solidFill>
                  <a:schemeClr val="tx2"/>
                </a:solidFill>
                <a:latin typeface="黑体" pitchFamily="49" charset="-122"/>
                <a:ea typeface="黑体" pitchFamily="49" charset="-122"/>
              </a:rPr>
              <a:t>物联网基础设施</a:t>
            </a:r>
          </a:p>
          <a:p>
            <a:pPr algn="ctr" eaLnBrk="0" hangingPunct="0">
              <a:spcBef>
                <a:spcPct val="20000"/>
              </a:spcBef>
              <a:buClr>
                <a:schemeClr val="accent2"/>
              </a:buClr>
              <a:buSzPct val="85000"/>
              <a:buFont typeface="ZapfDingbats" pitchFamily="82" charset="2"/>
              <a:buNone/>
            </a:pPr>
            <a:r>
              <a:rPr lang="zh-CN" altLang="en-US">
                <a:solidFill>
                  <a:schemeClr val="tx2"/>
                </a:solidFill>
                <a:latin typeface="黑体" pitchFamily="49" charset="-122"/>
                <a:ea typeface="黑体" pitchFamily="49" charset="-122"/>
              </a:rPr>
              <a:t>构建基本规划</a:t>
            </a:r>
          </a:p>
        </p:txBody>
      </p:sp>
      <p:sp>
        <p:nvSpPr>
          <p:cNvPr id="27" name="矩形 26"/>
          <p:cNvSpPr>
            <a:spLocks noChangeArrowheads="1"/>
          </p:cNvSpPr>
          <p:nvPr/>
        </p:nvSpPr>
        <p:spPr bwMode="auto">
          <a:xfrm>
            <a:off x="8025472" y="4351839"/>
            <a:ext cx="97975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eaLnBrk="0" hangingPunct="0">
              <a:spcBef>
                <a:spcPct val="20000"/>
              </a:spcBef>
              <a:buClr>
                <a:schemeClr val="accent2"/>
              </a:buClr>
              <a:buSzPct val="85000"/>
              <a:buFont typeface="ZapfDingbats" pitchFamily="82" charset="2"/>
              <a:buNone/>
            </a:pPr>
            <a:r>
              <a:rPr lang="en-US" altLang="zh-CN" dirty="0" err="1">
                <a:solidFill>
                  <a:schemeClr val="tx2"/>
                </a:solidFill>
                <a:latin typeface="Comic Sans MS" pitchFamily="66" charset="0"/>
              </a:rPr>
              <a:t>i</a:t>
            </a:r>
            <a:r>
              <a:rPr lang="en-US" altLang="zh-CN" dirty="0">
                <a:solidFill>
                  <a:schemeClr val="tx2"/>
                </a:solidFill>
                <a:latin typeface="Comic Sans MS" pitchFamily="66" charset="0"/>
              </a:rPr>
              <a:t>-Japan</a:t>
            </a:r>
          </a:p>
        </p:txBody>
      </p:sp>
      <p:grpSp>
        <p:nvGrpSpPr>
          <p:cNvPr id="4" name="Group 28"/>
          <p:cNvGrpSpPr>
            <a:grpSpLocks/>
          </p:cNvGrpSpPr>
          <p:nvPr/>
        </p:nvGrpSpPr>
        <p:grpSpPr bwMode="auto">
          <a:xfrm>
            <a:off x="3219999" y="3227668"/>
            <a:ext cx="2556584" cy="783668"/>
            <a:chOff x="2019" y="2149"/>
            <a:chExt cx="1868" cy="719"/>
          </a:xfrm>
          <a:gradFill flip="none" rotWithShape="1">
            <a:gsLst>
              <a:gs pos="0">
                <a:schemeClr val="tx2">
                  <a:lumMod val="20000"/>
                  <a:lumOff val="80000"/>
                </a:schemeClr>
              </a:gs>
              <a:gs pos="0">
                <a:schemeClr val="tx2">
                  <a:lumMod val="20000"/>
                  <a:lumOff val="80000"/>
                </a:schemeClr>
              </a:gs>
              <a:gs pos="39999">
                <a:srgbClr val="85C2FF"/>
              </a:gs>
              <a:gs pos="70000">
                <a:srgbClr val="C4D6EB"/>
              </a:gs>
              <a:gs pos="100000">
                <a:srgbClr val="FFEBFA"/>
              </a:gs>
            </a:gsLst>
            <a:lin ang="16200000" scaled="0"/>
            <a:tileRect/>
          </a:gradFill>
          <a:effectLst/>
        </p:grpSpPr>
        <p:sp>
          <p:nvSpPr>
            <p:cNvPr id="25" name="Oval 45"/>
            <p:cNvSpPr>
              <a:spLocks noChangeArrowheads="1"/>
            </p:cNvSpPr>
            <p:nvPr/>
          </p:nvSpPr>
          <p:spPr bwMode="gray">
            <a:xfrm>
              <a:off x="2019" y="2149"/>
              <a:ext cx="1868" cy="719"/>
            </a:xfrm>
            <a:prstGeom prst="ellipse">
              <a:avLst/>
            </a:prstGeom>
            <a:grpFill/>
            <a:ln>
              <a:headEnd/>
              <a:tailEnd/>
            </a:ln>
          </p:spPr>
          <p:style>
            <a:lnRef idx="2">
              <a:schemeClr val="accent1"/>
            </a:lnRef>
            <a:fillRef idx="1">
              <a:schemeClr val="lt1"/>
            </a:fillRef>
            <a:effectRef idx="0">
              <a:schemeClr val="accent1"/>
            </a:effectRef>
            <a:fontRef idx="minor">
              <a:schemeClr val="dk1"/>
            </a:fontRef>
          </p:style>
          <p:txBody>
            <a:bodyPr wrap="none" anchor="ctr"/>
            <a:lstStyle/>
            <a:p>
              <a:pPr eaLnBrk="0" hangingPunct="0">
                <a:spcBef>
                  <a:spcPct val="20000"/>
                </a:spcBef>
                <a:buClr>
                  <a:schemeClr val="accent2"/>
                </a:buClr>
                <a:buSzPct val="85000"/>
                <a:buFont typeface="ZapfDingbats" pitchFamily="82" charset="2"/>
                <a:buNone/>
                <a:defRPr/>
              </a:pPr>
              <a:endParaRPr lang="zh-CN" altLang="en-US" sz="1350"/>
            </a:p>
          </p:txBody>
        </p:sp>
        <p:sp>
          <p:nvSpPr>
            <p:cNvPr id="3" name="Text Box 50"/>
            <p:cNvSpPr txBox="1">
              <a:spLocks noChangeArrowheads="1"/>
            </p:cNvSpPr>
            <p:nvPr/>
          </p:nvSpPr>
          <p:spPr bwMode="auto">
            <a:xfrm>
              <a:off x="2614" y="2334"/>
              <a:ext cx="725" cy="381"/>
            </a:xfrm>
            <a:prstGeom prst="rect">
              <a:avLst/>
            </a:prstGeom>
            <a:grpFill/>
            <a:ln w="9525" algn="ctr">
              <a:noFill/>
              <a:miter lim="800000"/>
              <a:headEnd/>
              <a:tailEnd/>
            </a:ln>
          </p:spPr>
          <p:txBody>
            <a:bodyPr wrap="none">
              <a:spAutoFit/>
            </a:bodyPr>
            <a:lstStyle/>
            <a:p>
              <a:pPr algn="ctr" eaLnBrk="0" hangingPunct="0">
                <a:spcBef>
                  <a:spcPct val="20000"/>
                </a:spcBef>
                <a:buClr>
                  <a:schemeClr val="accent2"/>
                </a:buClr>
                <a:buSzPct val="85000"/>
                <a:buFont typeface="ZapfDingbats" pitchFamily="82" charset="2"/>
                <a:buNone/>
                <a:defRPr/>
              </a:pPr>
              <a:r>
                <a:rPr lang="zh-CN" altLang="en-US" sz="2100" dirty="0">
                  <a:latin typeface="黑体" pitchFamily="2" charset="-122"/>
                  <a:ea typeface="黑体" pitchFamily="2" charset="-122"/>
                </a:rPr>
                <a:t>物联网</a:t>
              </a:r>
            </a:p>
          </p:txBody>
        </p:sp>
      </p:grpSp>
      <p:sp>
        <p:nvSpPr>
          <p:cNvPr id="28" name="圆角矩形 27"/>
          <p:cNvSpPr/>
          <p:nvPr/>
        </p:nvSpPr>
        <p:spPr bwMode="auto">
          <a:xfrm>
            <a:off x="1857357" y="3190874"/>
            <a:ext cx="5500687" cy="1215034"/>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a:lstStyle/>
          <a:p>
            <a:pPr algn="ctr" eaLnBrk="0" hangingPunct="0">
              <a:lnSpc>
                <a:spcPct val="150000"/>
              </a:lnSpc>
              <a:spcBef>
                <a:spcPct val="20000"/>
              </a:spcBef>
              <a:buClr>
                <a:schemeClr val="accent2"/>
              </a:buClr>
              <a:buSzPct val="85000"/>
              <a:buFont typeface="ZapfDingbats" pitchFamily="82" charset="2"/>
              <a:buNone/>
              <a:defRPr/>
            </a:pPr>
            <a:r>
              <a:rPr lang="zh-CN" altLang="en-US" sz="2100" dirty="0">
                <a:solidFill>
                  <a:srgbClr val="FFFF00"/>
                </a:solidFill>
                <a:ea typeface="黑体" pitchFamily="49" charset="-122"/>
              </a:rPr>
              <a:t>战略共识：</a:t>
            </a:r>
            <a:r>
              <a:rPr lang="zh-CN" altLang="en-US" sz="2100" dirty="0">
                <a:solidFill>
                  <a:schemeClr val="bg1"/>
                </a:solidFill>
                <a:ea typeface="黑体" pitchFamily="49" charset="-122"/>
              </a:rPr>
              <a:t>抢占物联网技术发展制高点、培育新的经济增长点</a:t>
            </a:r>
            <a:endParaRPr lang="zh-CN" altLang="en-US" sz="2100" dirty="0">
              <a:solidFill>
                <a:schemeClr val="bg1"/>
              </a:solidFill>
            </a:endParaRPr>
          </a:p>
        </p:txBody>
      </p:sp>
    </p:spTree>
    <p:custDataLst>
      <p:tags r:id="rId1"/>
    </p:custDataLst>
    <p:extLst>
      <p:ext uri="{BB962C8B-B14F-4D97-AF65-F5344CB8AC3E}">
        <p14:creationId xmlns:p14="http://schemas.microsoft.com/office/powerpoint/2010/main" val="1615475441"/>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3" presetClass="entr" presetSubtype="0"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p:cTn id="7" dur="500" fill="hold"/>
                                        <p:tgtEl>
                                          <p:spTgt spid="18"/>
                                        </p:tgtEl>
                                        <p:attrNameLst>
                                          <p:attrName>ppt_w</p:attrName>
                                        </p:attrNameLst>
                                      </p:cBhvr>
                                      <p:tavLst>
                                        <p:tav tm="0">
                                          <p:val>
                                            <p:fltVal val="0"/>
                                          </p:val>
                                        </p:tav>
                                        <p:tav tm="100000">
                                          <p:val>
                                            <p:strVal val="#ppt_w"/>
                                          </p:val>
                                        </p:tav>
                                      </p:tavLst>
                                    </p:anim>
                                    <p:anim calcmode="lin" valueType="num">
                                      <p:cBhvr>
                                        <p:cTn id="8" dur="500" fill="hold"/>
                                        <p:tgtEl>
                                          <p:spTgt spid="18"/>
                                        </p:tgtEl>
                                        <p:attrNameLst>
                                          <p:attrName>ppt_h</p:attrName>
                                        </p:attrNameLst>
                                      </p:cBhvr>
                                      <p:tavLst>
                                        <p:tav tm="0">
                                          <p:val>
                                            <p:fltVal val="0"/>
                                          </p:val>
                                        </p:tav>
                                        <p:tav tm="100000">
                                          <p:val>
                                            <p:strVal val="#ppt_h"/>
                                          </p:val>
                                        </p:tav>
                                      </p:tavLst>
                                    </p:anim>
                                    <p:animEffect transition="in" filter="fade">
                                      <p:cBhvr>
                                        <p:cTn id="9" dur="500"/>
                                        <p:tgtEl>
                                          <p:spTgt spid="18"/>
                                        </p:tgtEl>
                                      </p:cBhvr>
                                    </p:animEffect>
                                  </p:childTnLst>
                                </p:cTn>
                              </p:par>
                              <p:par>
                                <p:cTn id="10" presetID="53" presetClass="entr" presetSubtype="0" fill="hold" nodeType="withEffect">
                                  <p:stCondLst>
                                    <p:cond delay="0"/>
                                  </p:stCondLst>
                                  <p:childTnLst>
                                    <p:set>
                                      <p:cBhvr>
                                        <p:cTn id="11" dur="1" fill="hold">
                                          <p:stCondLst>
                                            <p:cond delay="0"/>
                                          </p:stCondLst>
                                        </p:cTn>
                                        <p:tgtEl>
                                          <p:spTgt spid="179202"/>
                                        </p:tgtEl>
                                        <p:attrNameLst>
                                          <p:attrName>style.visibility</p:attrName>
                                        </p:attrNameLst>
                                      </p:cBhvr>
                                      <p:to>
                                        <p:strVal val="visible"/>
                                      </p:to>
                                    </p:set>
                                    <p:anim calcmode="lin" valueType="num">
                                      <p:cBhvr>
                                        <p:cTn id="12" dur="500" fill="hold"/>
                                        <p:tgtEl>
                                          <p:spTgt spid="179202"/>
                                        </p:tgtEl>
                                        <p:attrNameLst>
                                          <p:attrName>ppt_w</p:attrName>
                                        </p:attrNameLst>
                                      </p:cBhvr>
                                      <p:tavLst>
                                        <p:tav tm="0">
                                          <p:val>
                                            <p:fltVal val="0"/>
                                          </p:val>
                                        </p:tav>
                                        <p:tav tm="100000">
                                          <p:val>
                                            <p:strVal val="#ppt_w"/>
                                          </p:val>
                                        </p:tav>
                                      </p:tavLst>
                                    </p:anim>
                                    <p:anim calcmode="lin" valueType="num">
                                      <p:cBhvr>
                                        <p:cTn id="13" dur="500" fill="hold"/>
                                        <p:tgtEl>
                                          <p:spTgt spid="179202"/>
                                        </p:tgtEl>
                                        <p:attrNameLst>
                                          <p:attrName>ppt_h</p:attrName>
                                        </p:attrNameLst>
                                      </p:cBhvr>
                                      <p:tavLst>
                                        <p:tav tm="0">
                                          <p:val>
                                            <p:fltVal val="0"/>
                                          </p:val>
                                        </p:tav>
                                        <p:tav tm="100000">
                                          <p:val>
                                            <p:strVal val="#ppt_h"/>
                                          </p:val>
                                        </p:tav>
                                      </p:tavLst>
                                    </p:anim>
                                    <p:animEffect transition="in" filter="fade">
                                      <p:cBhvr>
                                        <p:cTn id="14" dur="500"/>
                                        <p:tgtEl>
                                          <p:spTgt spid="179202"/>
                                        </p:tgtEl>
                                      </p:cBhvr>
                                    </p:animEffect>
                                  </p:childTnLst>
                                </p:cTn>
                              </p:par>
                              <p:par>
                                <p:cTn id="15" presetID="53" presetClass="entr" presetSubtype="0" fill="hold" nodeType="with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p:cTn id="17" dur="500" fill="hold"/>
                                        <p:tgtEl>
                                          <p:spTgt spid="2"/>
                                        </p:tgtEl>
                                        <p:attrNameLst>
                                          <p:attrName>ppt_w</p:attrName>
                                        </p:attrNameLst>
                                      </p:cBhvr>
                                      <p:tavLst>
                                        <p:tav tm="0">
                                          <p:val>
                                            <p:fltVal val="0"/>
                                          </p:val>
                                        </p:tav>
                                        <p:tav tm="100000">
                                          <p:val>
                                            <p:strVal val="#ppt_w"/>
                                          </p:val>
                                        </p:tav>
                                      </p:tavLst>
                                    </p:anim>
                                    <p:anim calcmode="lin" valueType="num">
                                      <p:cBhvr>
                                        <p:cTn id="18" dur="500" fill="hold"/>
                                        <p:tgtEl>
                                          <p:spTgt spid="2"/>
                                        </p:tgtEl>
                                        <p:attrNameLst>
                                          <p:attrName>ppt_h</p:attrName>
                                        </p:attrNameLst>
                                      </p:cBhvr>
                                      <p:tavLst>
                                        <p:tav tm="0">
                                          <p:val>
                                            <p:fltVal val="0"/>
                                          </p:val>
                                        </p:tav>
                                        <p:tav tm="100000">
                                          <p:val>
                                            <p:strVal val="#ppt_h"/>
                                          </p:val>
                                        </p:tav>
                                      </p:tavLst>
                                    </p:anim>
                                    <p:animEffect transition="in" filter="fade">
                                      <p:cBhvr>
                                        <p:cTn id="19" dur="500"/>
                                        <p:tgtEl>
                                          <p:spTgt spid="2"/>
                                        </p:tgtEl>
                                      </p:cBhvr>
                                    </p:animEffect>
                                  </p:childTnLst>
                                </p:cTn>
                              </p:par>
                              <p:par>
                                <p:cTn id="20" presetID="53" presetClass="entr" presetSubtype="0" fill="hold" grpId="0" nodeType="withEffect">
                                  <p:stCondLst>
                                    <p:cond delay="0"/>
                                  </p:stCondLst>
                                  <p:childTnLst>
                                    <p:set>
                                      <p:cBhvr>
                                        <p:cTn id="21" dur="1" fill="hold">
                                          <p:stCondLst>
                                            <p:cond delay="0"/>
                                          </p:stCondLst>
                                        </p:cTn>
                                        <p:tgtEl>
                                          <p:spTgt spid="16"/>
                                        </p:tgtEl>
                                        <p:attrNameLst>
                                          <p:attrName>style.visibility</p:attrName>
                                        </p:attrNameLst>
                                      </p:cBhvr>
                                      <p:to>
                                        <p:strVal val="visible"/>
                                      </p:to>
                                    </p:set>
                                    <p:anim calcmode="lin" valueType="num">
                                      <p:cBhvr>
                                        <p:cTn id="22" dur="500" fill="hold"/>
                                        <p:tgtEl>
                                          <p:spTgt spid="16"/>
                                        </p:tgtEl>
                                        <p:attrNameLst>
                                          <p:attrName>ppt_w</p:attrName>
                                        </p:attrNameLst>
                                      </p:cBhvr>
                                      <p:tavLst>
                                        <p:tav tm="0">
                                          <p:val>
                                            <p:fltVal val="0"/>
                                          </p:val>
                                        </p:tav>
                                        <p:tav tm="100000">
                                          <p:val>
                                            <p:strVal val="#ppt_w"/>
                                          </p:val>
                                        </p:tav>
                                      </p:tavLst>
                                    </p:anim>
                                    <p:anim calcmode="lin" valueType="num">
                                      <p:cBhvr>
                                        <p:cTn id="23" dur="500" fill="hold"/>
                                        <p:tgtEl>
                                          <p:spTgt spid="16"/>
                                        </p:tgtEl>
                                        <p:attrNameLst>
                                          <p:attrName>ppt_h</p:attrName>
                                        </p:attrNameLst>
                                      </p:cBhvr>
                                      <p:tavLst>
                                        <p:tav tm="0">
                                          <p:val>
                                            <p:fltVal val="0"/>
                                          </p:val>
                                        </p:tav>
                                        <p:tav tm="100000">
                                          <p:val>
                                            <p:strVal val="#ppt_h"/>
                                          </p:val>
                                        </p:tav>
                                      </p:tavLst>
                                    </p:anim>
                                    <p:animEffect transition="in" filter="fade">
                                      <p:cBhvr>
                                        <p:cTn id="24" dur="500"/>
                                        <p:tgtEl>
                                          <p:spTgt spid="16"/>
                                        </p:tgtEl>
                                      </p:cBhvr>
                                    </p:animEffect>
                                  </p:childTnLst>
                                </p:cTn>
                              </p:par>
                              <p:par>
                                <p:cTn id="25" presetID="53" presetClass="entr" presetSubtype="0"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anim calcmode="lin" valueType="num">
                                      <p:cBhvr>
                                        <p:cTn id="27" dur="500" fill="hold"/>
                                        <p:tgtEl>
                                          <p:spTgt spid="17"/>
                                        </p:tgtEl>
                                        <p:attrNameLst>
                                          <p:attrName>ppt_w</p:attrName>
                                        </p:attrNameLst>
                                      </p:cBhvr>
                                      <p:tavLst>
                                        <p:tav tm="0">
                                          <p:val>
                                            <p:fltVal val="0"/>
                                          </p:val>
                                        </p:tav>
                                        <p:tav tm="100000">
                                          <p:val>
                                            <p:strVal val="#ppt_w"/>
                                          </p:val>
                                        </p:tav>
                                      </p:tavLst>
                                    </p:anim>
                                    <p:anim calcmode="lin" valueType="num">
                                      <p:cBhvr>
                                        <p:cTn id="28" dur="500" fill="hold"/>
                                        <p:tgtEl>
                                          <p:spTgt spid="17"/>
                                        </p:tgtEl>
                                        <p:attrNameLst>
                                          <p:attrName>ppt_h</p:attrName>
                                        </p:attrNameLst>
                                      </p:cBhvr>
                                      <p:tavLst>
                                        <p:tav tm="0">
                                          <p:val>
                                            <p:fltVal val="0"/>
                                          </p:val>
                                        </p:tav>
                                        <p:tav tm="100000">
                                          <p:val>
                                            <p:strVal val="#ppt_h"/>
                                          </p:val>
                                        </p:tav>
                                      </p:tavLst>
                                    </p:anim>
                                    <p:animEffect transition="in" filter="fade">
                                      <p:cBhvr>
                                        <p:cTn id="29" dur="500"/>
                                        <p:tgtEl>
                                          <p:spTgt spid="17"/>
                                        </p:tgtEl>
                                      </p:cBhvr>
                                    </p:animEffect>
                                  </p:childTnLst>
                                </p:cTn>
                              </p:par>
                            </p:childTnLst>
                          </p:cTn>
                        </p:par>
                        <p:par>
                          <p:cTn id="30" fill="hold" nodeType="withGroup">
                            <p:stCondLst>
                              <p:cond delay="500"/>
                            </p:stCondLst>
                            <p:childTnLst>
                              <p:par>
                                <p:cTn id="31" presetID="53" presetClass="entr" presetSubtype="0" fill="hold" grpId="0" nodeType="afterEffect">
                                  <p:stCondLst>
                                    <p:cond delay="0"/>
                                  </p:stCondLst>
                                  <p:childTnLst>
                                    <p:set>
                                      <p:cBhvr>
                                        <p:cTn id="32" dur="1" fill="hold">
                                          <p:stCondLst>
                                            <p:cond delay="0"/>
                                          </p:stCondLst>
                                        </p:cTn>
                                        <p:tgtEl>
                                          <p:spTgt spid="21"/>
                                        </p:tgtEl>
                                        <p:attrNameLst>
                                          <p:attrName>style.visibility</p:attrName>
                                        </p:attrNameLst>
                                      </p:cBhvr>
                                      <p:to>
                                        <p:strVal val="visible"/>
                                      </p:to>
                                    </p:set>
                                    <p:anim calcmode="lin" valueType="num">
                                      <p:cBhvr>
                                        <p:cTn id="33" dur="500" fill="hold"/>
                                        <p:tgtEl>
                                          <p:spTgt spid="21"/>
                                        </p:tgtEl>
                                        <p:attrNameLst>
                                          <p:attrName>ppt_w</p:attrName>
                                        </p:attrNameLst>
                                      </p:cBhvr>
                                      <p:tavLst>
                                        <p:tav tm="0">
                                          <p:val>
                                            <p:fltVal val="0"/>
                                          </p:val>
                                        </p:tav>
                                        <p:tav tm="100000">
                                          <p:val>
                                            <p:strVal val="#ppt_w"/>
                                          </p:val>
                                        </p:tav>
                                      </p:tavLst>
                                    </p:anim>
                                    <p:anim calcmode="lin" valueType="num">
                                      <p:cBhvr>
                                        <p:cTn id="34" dur="500" fill="hold"/>
                                        <p:tgtEl>
                                          <p:spTgt spid="21"/>
                                        </p:tgtEl>
                                        <p:attrNameLst>
                                          <p:attrName>ppt_h</p:attrName>
                                        </p:attrNameLst>
                                      </p:cBhvr>
                                      <p:tavLst>
                                        <p:tav tm="0">
                                          <p:val>
                                            <p:fltVal val="0"/>
                                          </p:val>
                                        </p:tav>
                                        <p:tav tm="100000">
                                          <p:val>
                                            <p:strVal val="#ppt_h"/>
                                          </p:val>
                                        </p:tav>
                                      </p:tavLst>
                                    </p:anim>
                                    <p:animEffect transition="in" filter="fade">
                                      <p:cBhvr>
                                        <p:cTn id="35" dur="500"/>
                                        <p:tgtEl>
                                          <p:spTgt spid="21"/>
                                        </p:tgtEl>
                                      </p:cBhvr>
                                    </p:animEffect>
                                  </p:childTnLst>
                                </p:cTn>
                              </p:par>
                              <p:par>
                                <p:cTn id="36" presetID="53" presetClass="entr" presetSubtype="0" fill="hold" nodeType="withEffect">
                                  <p:stCondLst>
                                    <p:cond delay="0"/>
                                  </p:stCondLst>
                                  <p:childTnLst>
                                    <p:set>
                                      <p:cBhvr>
                                        <p:cTn id="37" dur="1" fill="hold">
                                          <p:stCondLst>
                                            <p:cond delay="0"/>
                                          </p:stCondLst>
                                        </p:cTn>
                                        <p:tgtEl>
                                          <p:spTgt spid="179204"/>
                                        </p:tgtEl>
                                        <p:attrNameLst>
                                          <p:attrName>style.visibility</p:attrName>
                                        </p:attrNameLst>
                                      </p:cBhvr>
                                      <p:to>
                                        <p:strVal val="visible"/>
                                      </p:to>
                                    </p:set>
                                    <p:anim calcmode="lin" valueType="num">
                                      <p:cBhvr>
                                        <p:cTn id="38" dur="500" fill="hold"/>
                                        <p:tgtEl>
                                          <p:spTgt spid="179204"/>
                                        </p:tgtEl>
                                        <p:attrNameLst>
                                          <p:attrName>ppt_w</p:attrName>
                                        </p:attrNameLst>
                                      </p:cBhvr>
                                      <p:tavLst>
                                        <p:tav tm="0">
                                          <p:val>
                                            <p:fltVal val="0"/>
                                          </p:val>
                                        </p:tav>
                                        <p:tav tm="100000">
                                          <p:val>
                                            <p:strVal val="#ppt_w"/>
                                          </p:val>
                                        </p:tav>
                                      </p:tavLst>
                                    </p:anim>
                                    <p:anim calcmode="lin" valueType="num">
                                      <p:cBhvr>
                                        <p:cTn id="39" dur="500" fill="hold"/>
                                        <p:tgtEl>
                                          <p:spTgt spid="179204"/>
                                        </p:tgtEl>
                                        <p:attrNameLst>
                                          <p:attrName>ppt_h</p:attrName>
                                        </p:attrNameLst>
                                      </p:cBhvr>
                                      <p:tavLst>
                                        <p:tav tm="0">
                                          <p:val>
                                            <p:fltVal val="0"/>
                                          </p:val>
                                        </p:tav>
                                        <p:tav tm="100000">
                                          <p:val>
                                            <p:strVal val="#ppt_h"/>
                                          </p:val>
                                        </p:tav>
                                      </p:tavLst>
                                    </p:anim>
                                    <p:animEffect transition="in" filter="fade">
                                      <p:cBhvr>
                                        <p:cTn id="40" dur="500"/>
                                        <p:tgtEl>
                                          <p:spTgt spid="179204"/>
                                        </p:tgtEl>
                                      </p:cBhvr>
                                    </p:animEffect>
                                  </p:childTnLst>
                                </p:cTn>
                              </p:par>
                              <p:par>
                                <p:cTn id="41" presetID="53" presetClass="entr" presetSubtype="0" fill="hold" grpId="0" nodeType="withEffect">
                                  <p:stCondLst>
                                    <p:cond delay="0"/>
                                  </p:stCondLst>
                                  <p:childTnLst>
                                    <p:set>
                                      <p:cBhvr>
                                        <p:cTn id="42" dur="1" fill="hold">
                                          <p:stCondLst>
                                            <p:cond delay="0"/>
                                          </p:stCondLst>
                                        </p:cTn>
                                        <p:tgtEl>
                                          <p:spTgt spid="23"/>
                                        </p:tgtEl>
                                        <p:attrNameLst>
                                          <p:attrName>style.visibility</p:attrName>
                                        </p:attrNameLst>
                                      </p:cBhvr>
                                      <p:to>
                                        <p:strVal val="visible"/>
                                      </p:to>
                                    </p:set>
                                    <p:anim calcmode="lin" valueType="num">
                                      <p:cBhvr>
                                        <p:cTn id="43" dur="500" fill="hold"/>
                                        <p:tgtEl>
                                          <p:spTgt spid="23"/>
                                        </p:tgtEl>
                                        <p:attrNameLst>
                                          <p:attrName>ppt_w</p:attrName>
                                        </p:attrNameLst>
                                      </p:cBhvr>
                                      <p:tavLst>
                                        <p:tav tm="0">
                                          <p:val>
                                            <p:fltVal val="0"/>
                                          </p:val>
                                        </p:tav>
                                        <p:tav tm="100000">
                                          <p:val>
                                            <p:strVal val="#ppt_w"/>
                                          </p:val>
                                        </p:tav>
                                      </p:tavLst>
                                    </p:anim>
                                    <p:anim calcmode="lin" valueType="num">
                                      <p:cBhvr>
                                        <p:cTn id="44" dur="500" fill="hold"/>
                                        <p:tgtEl>
                                          <p:spTgt spid="23"/>
                                        </p:tgtEl>
                                        <p:attrNameLst>
                                          <p:attrName>ppt_h</p:attrName>
                                        </p:attrNameLst>
                                      </p:cBhvr>
                                      <p:tavLst>
                                        <p:tav tm="0">
                                          <p:val>
                                            <p:fltVal val="0"/>
                                          </p:val>
                                        </p:tav>
                                        <p:tav tm="100000">
                                          <p:val>
                                            <p:strVal val="#ppt_h"/>
                                          </p:val>
                                        </p:tav>
                                      </p:tavLst>
                                    </p:anim>
                                    <p:animEffect transition="in" filter="fade">
                                      <p:cBhvr>
                                        <p:cTn id="45" dur="500"/>
                                        <p:tgtEl>
                                          <p:spTgt spid="23"/>
                                        </p:tgtEl>
                                      </p:cBhvr>
                                    </p:animEffect>
                                  </p:childTnLst>
                                </p:cTn>
                              </p:par>
                            </p:childTnLst>
                          </p:cTn>
                        </p:par>
                        <p:par>
                          <p:cTn id="46" fill="hold" nodeType="withGroup">
                            <p:stCondLst>
                              <p:cond delay="1000"/>
                            </p:stCondLst>
                            <p:childTnLst>
                              <p:par>
                                <p:cTn id="47" presetID="53" presetClass="entr" presetSubtype="0" fill="hold" grpId="0" nodeType="afterEffect">
                                  <p:stCondLst>
                                    <p:cond delay="0"/>
                                  </p:stCondLst>
                                  <p:childTnLst>
                                    <p:set>
                                      <p:cBhvr>
                                        <p:cTn id="48" dur="1" fill="hold">
                                          <p:stCondLst>
                                            <p:cond delay="0"/>
                                          </p:stCondLst>
                                        </p:cTn>
                                        <p:tgtEl>
                                          <p:spTgt spid="22"/>
                                        </p:tgtEl>
                                        <p:attrNameLst>
                                          <p:attrName>style.visibility</p:attrName>
                                        </p:attrNameLst>
                                      </p:cBhvr>
                                      <p:to>
                                        <p:strVal val="visible"/>
                                      </p:to>
                                    </p:set>
                                    <p:anim calcmode="lin" valueType="num">
                                      <p:cBhvr>
                                        <p:cTn id="49" dur="500" fill="hold"/>
                                        <p:tgtEl>
                                          <p:spTgt spid="22"/>
                                        </p:tgtEl>
                                        <p:attrNameLst>
                                          <p:attrName>ppt_w</p:attrName>
                                        </p:attrNameLst>
                                      </p:cBhvr>
                                      <p:tavLst>
                                        <p:tav tm="0">
                                          <p:val>
                                            <p:fltVal val="0"/>
                                          </p:val>
                                        </p:tav>
                                        <p:tav tm="100000">
                                          <p:val>
                                            <p:strVal val="#ppt_w"/>
                                          </p:val>
                                        </p:tav>
                                      </p:tavLst>
                                    </p:anim>
                                    <p:anim calcmode="lin" valueType="num">
                                      <p:cBhvr>
                                        <p:cTn id="50" dur="500" fill="hold"/>
                                        <p:tgtEl>
                                          <p:spTgt spid="22"/>
                                        </p:tgtEl>
                                        <p:attrNameLst>
                                          <p:attrName>ppt_h</p:attrName>
                                        </p:attrNameLst>
                                      </p:cBhvr>
                                      <p:tavLst>
                                        <p:tav tm="0">
                                          <p:val>
                                            <p:fltVal val="0"/>
                                          </p:val>
                                        </p:tav>
                                        <p:tav tm="100000">
                                          <p:val>
                                            <p:strVal val="#ppt_h"/>
                                          </p:val>
                                        </p:tav>
                                      </p:tavLst>
                                    </p:anim>
                                    <p:animEffect transition="in" filter="fade">
                                      <p:cBhvr>
                                        <p:cTn id="51" dur="500"/>
                                        <p:tgtEl>
                                          <p:spTgt spid="22"/>
                                        </p:tgtEl>
                                      </p:cBhvr>
                                    </p:animEffect>
                                  </p:childTnLst>
                                </p:cTn>
                              </p:par>
                              <p:par>
                                <p:cTn id="52" presetID="53" presetClass="entr" presetSubtype="0" fill="hold" nodeType="withEffect">
                                  <p:stCondLst>
                                    <p:cond delay="0"/>
                                  </p:stCondLst>
                                  <p:childTnLst>
                                    <p:set>
                                      <p:cBhvr>
                                        <p:cTn id="53" dur="1" fill="hold">
                                          <p:stCondLst>
                                            <p:cond delay="0"/>
                                          </p:stCondLst>
                                        </p:cTn>
                                        <p:tgtEl>
                                          <p:spTgt spid="179208"/>
                                        </p:tgtEl>
                                        <p:attrNameLst>
                                          <p:attrName>style.visibility</p:attrName>
                                        </p:attrNameLst>
                                      </p:cBhvr>
                                      <p:to>
                                        <p:strVal val="visible"/>
                                      </p:to>
                                    </p:set>
                                    <p:anim calcmode="lin" valueType="num">
                                      <p:cBhvr>
                                        <p:cTn id="54" dur="500" fill="hold"/>
                                        <p:tgtEl>
                                          <p:spTgt spid="179208"/>
                                        </p:tgtEl>
                                        <p:attrNameLst>
                                          <p:attrName>ppt_w</p:attrName>
                                        </p:attrNameLst>
                                      </p:cBhvr>
                                      <p:tavLst>
                                        <p:tav tm="0">
                                          <p:val>
                                            <p:fltVal val="0"/>
                                          </p:val>
                                        </p:tav>
                                        <p:tav tm="100000">
                                          <p:val>
                                            <p:strVal val="#ppt_w"/>
                                          </p:val>
                                        </p:tav>
                                      </p:tavLst>
                                    </p:anim>
                                    <p:anim calcmode="lin" valueType="num">
                                      <p:cBhvr>
                                        <p:cTn id="55" dur="500" fill="hold"/>
                                        <p:tgtEl>
                                          <p:spTgt spid="179208"/>
                                        </p:tgtEl>
                                        <p:attrNameLst>
                                          <p:attrName>ppt_h</p:attrName>
                                        </p:attrNameLst>
                                      </p:cBhvr>
                                      <p:tavLst>
                                        <p:tav tm="0">
                                          <p:val>
                                            <p:fltVal val="0"/>
                                          </p:val>
                                        </p:tav>
                                        <p:tav tm="100000">
                                          <p:val>
                                            <p:strVal val="#ppt_h"/>
                                          </p:val>
                                        </p:tav>
                                      </p:tavLst>
                                    </p:anim>
                                    <p:animEffect transition="in" filter="fade">
                                      <p:cBhvr>
                                        <p:cTn id="56" dur="500"/>
                                        <p:tgtEl>
                                          <p:spTgt spid="179208"/>
                                        </p:tgtEl>
                                      </p:cBhvr>
                                    </p:animEffect>
                                  </p:childTnLst>
                                </p:cTn>
                              </p:par>
                              <p:par>
                                <p:cTn id="57" presetID="53" presetClass="entr" presetSubtype="0" fill="hold" nodeType="withEffect">
                                  <p:stCondLst>
                                    <p:cond delay="0"/>
                                  </p:stCondLst>
                                  <p:childTnLst>
                                    <p:set>
                                      <p:cBhvr>
                                        <p:cTn id="58" dur="1" fill="hold">
                                          <p:stCondLst>
                                            <p:cond delay="0"/>
                                          </p:stCondLst>
                                        </p:cTn>
                                        <p:tgtEl>
                                          <p:spTgt spid="179206"/>
                                        </p:tgtEl>
                                        <p:attrNameLst>
                                          <p:attrName>style.visibility</p:attrName>
                                        </p:attrNameLst>
                                      </p:cBhvr>
                                      <p:to>
                                        <p:strVal val="visible"/>
                                      </p:to>
                                    </p:set>
                                    <p:anim calcmode="lin" valueType="num">
                                      <p:cBhvr>
                                        <p:cTn id="59" dur="500" fill="hold"/>
                                        <p:tgtEl>
                                          <p:spTgt spid="179206"/>
                                        </p:tgtEl>
                                        <p:attrNameLst>
                                          <p:attrName>ppt_w</p:attrName>
                                        </p:attrNameLst>
                                      </p:cBhvr>
                                      <p:tavLst>
                                        <p:tav tm="0">
                                          <p:val>
                                            <p:fltVal val="0"/>
                                          </p:val>
                                        </p:tav>
                                        <p:tav tm="100000">
                                          <p:val>
                                            <p:strVal val="#ppt_w"/>
                                          </p:val>
                                        </p:tav>
                                      </p:tavLst>
                                    </p:anim>
                                    <p:anim calcmode="lin" valueType="num">
                                      <p:cBhvr>
                                        <p:cTn id="60" dur="500" fill="hold"/>
                                        <p:tgtEl>
                                          <p:spTgt spid="179206"/>
                                        </p:tgtEl>
                                        <p:attrNameLst>
                                          <p:attrName>ppt_h</p:attrName>
                                        </p:attrNameLst>
                                      </p:cBhvr>
                                      <p:tavLst>
                                        <p:tav tm="0">
                                          <p:val>
                                            <p:fltVal val="0"/>
                                          </p:val>
                                        </p:tav>
                                        <p:tav tm="100000">
                                          <p:val>
                                            <p:strVal val="#ppt_h"/>
                                          </p:val>
                                        </p:tav>
                                      </p:tavLst>
                                    </p:anim>
                                    <p:animEffect transition="in" filter="fade">
                                      <p:cBhvr>
                                        <p:cTn id="61" dur="500"/>
                                        <p:tgtEl>
                                          <p:spTgt spid="179206"/>
                                        </p:tgtEl>
                                      </p:cBhvr>
                                    </p:animEffect>
                                  </p:childTnLst>
                                </p:cTn>
                              </p:par>
                              <p:par>
                                <p:cTn id="62" presetID="53" presetClass="entr" presetSubtype="0" fill="hold" grpId="0" nodeType="withEffect">
                                  <p:stCondLst>
                                    <p:cond delay="0"/>
                                  </p:stCondLst>
                                  <p:childTnLst>
                                    <p:set>
                                      <p:cBhvr>
                                        <p:cTn id="63" dur="1" fill="hold">
                                          <p:stCondLst>
                                            <p:cond delay="0"/>
                                          </p:stCondLst>
                                        </p:cTn>
                                        <p:tgtEl>
                                          <p:spTgt spid="27"/>
                                        </p:tgtEl>
                                        <p:attrNameLst>
                                          <p:attrName>style.visibility</p:attrName>
                                        </p:attrNameLst>
                                      </p:cBhvr>
                                      <p:to>
                                        <p:strVal val="visible"/>
                                      </p:to>
                                    </p:set>
                                    <p:anim calcmode="lin" valueType="num">
                                      <p:cBhvr>
                                        <p:cTn id="64" dur="500" fill="hold"/>
                                        <p:tgtEl>
                                          <p:spTgt spid="27"/>
                                        </p:tgtEl>
                                        <p:attrNameLst>
                                          <p:attrName>ppt_w</p:attrName>
                                        </p:attrNameLst>
                                      </p:cBhvr>
                                      <p:tavLst>
                                        <p:tav tm="0">
                                          <p:val>
                                            <p:fltVal val="0"/>
                                          </p:val>
                                        </p:tav>
                                        <p:tav tm="100000">
                                          <p:val>
                                            <p:strVal val="#ppt_w"/>
                                          </p:val>
                                        </p:tav>
                                      </p:tavLst>
                                    </p:anim>
                                    <p:anim calcmode="lin" valueType="num">
                                      <p:cBhvr>
                                        <p:cTn id="65" dur="500" fill="hold"/>
                                        <p:tgtEl>
                                          <p:spTgt spid="27"/>
                                        </p:tgtEl>
                                        <p:attrNameLst>
                                          <p:attrName>ppt_h</p:attrName>
                                        </p:attrNameLst>
                                      </p:cBhvr>
                                      <p:tavLst>
                                        <p:tav tm="0">
                                          <p:val>
                                            <p:fltVal val="0"/>
                                          </p:val>
                                        </p:tav>
                                        <p:tav tm="100000">
                                          <p:val>
                                            <p:strVal val="#ppt_h"/>
                                          </p:val>
                                        </p:tav>
                                      </p:tavLst>
                                    </p:anim>
                                    <p:animEffect transition="in" filter="fade">
                                      <p:cBhvr>
                                        <p:cTn id="66" dur="500"/>
                                        <p:tgtEl>
                                          <p:spTgt spid="27"/>
                                        </p:tgtEl>
                                      </p:cBhvr>
                                    </p:animEffect>
                                  </p:childTnLst>
                                </p:cTn>
                              </p:par>
                              <p:par>
                                <p:cTn id="67" presetID="53" presetClass="entr" presetSubtype="0" fill="hold" grpId="0" nodeType="withEffect">
                                  <p:stCondLst>
                                    <p:cond delay="0"/>
                                  </p:stCondLst>
                                  <p:childTnLst>
                                    <p:set>
                                      <p:cBhvr>
                                        <p:cTn id="68" dur="1" fill="hold">
                                          <p:stCondLst>
                                            <p:cond delay="0"/>
                                          </p:stCondLst>
                                        </p:cTn>
                                        <p:tgtEl>
                                          <p:spTgt spid="26"/>
                                        </p:tgtEl>
                                        <p:attrNameLst>
                                          <p:attrName>style.visibility</p:attrName>
                                        </p:attrNameLst>
                                      </p:cBhvr>
                                      <p:to>
                                        <p:strVal val="visible"/>
                                      </p:to>
                                    </p:set>
                                    <p:anim calcmode="lin" valueType="num">
                                      <p:cBhvr>
                                        <p:cTn id="69" dur="500" fill="hold"/>
                                        <p:tgtEl>
                                          <p:spTgt spid="26"/>
                                        </p:tgtEl>
                                        <p:attrNameLst>
                                          <p:attrName>ppt_w</p:attrName>
                                        </p:attrNameLst>
                                      </p:cBhvr>
                                      <p:tavLst>
                                        <p:tav tm="0">
                                          <p:val>
                                            <p:fltVal val="0"/>
                                          </p:val>
                                        </p:tav>
                                        <p:tav tm="100000">
                                          <p:val>
                                            <p:strVal val="#ppt_w"/>
                                          </p:val>
                                        </p:tav>
                                      </p:tavLst>
                                    </p:anim>
                                    <p:anim calcmode="lin" valueType="num">
                                      <p:cBhvr>
                                        <p:cTn id="70" dur="500" fill="hold"/>
                                        <p:tgtEl>
                                          <p:spTgt spid="26"/>
                                        </p:tgtEl>
                                        <p:attrNameLst>
                                          <p:attrName>ppt_h</p:attrName>
                                        </p:attrNameLst>
                                      </p:cBhvr>
                                      <p:tavLst>
                                        <p:tav tm="0">
                                          <p:val>
                                            <p:fltVal val="0"/>
                                          </p:val>
                                        </p:tav>
                                        <p:tav tm="100000">
                                          <p:val>
                                            <p:strVal val="#ppt_h"/>
                                          </p:val>
                                        </p:tav>
                                      </p:tavLst>
                                    </p:anim>
                                    <p:animEffect transition="in" filter="fade">
                                      <p:cBhvr>
                                        <p:cTn id="71" dur="500"/>
                                        <p:tgtEl>
                                          <p:spTgt spid="26"/>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grpId="0" nodeType="clickEffect">
                                  <p:stCondLst>
                                    <p:cond delay="0"/>
                                  </p:stCondLst>
                                  <p:childTnLst>
                                    <p:set>
                                      <p:cBhvr>
                                        <p:cTn id="75" dur="1" fill="hold">
                                          <p:stCondLst>
                                            <p:cond delay="0"/>
                                          </p:stCondLst>
                                        </p:cTn>
                                        <p:tgtEl>
                                          <p:spTgt spid="28"/>
                                        </p:tgtEl>
                                        <p:attrNameLst>
                                          <p:attrName>style.visibility</p:attrName>
                                        </p:attrNameLst>
                                      </p:cBhvr>
                                      <p:to>
                                        <p:strVal val="visible"/>
                                      </p:to>
                                    </p:set>
                                    <p:animEffect transition="in" filter="fade">
                                      <p:cBhvr>
                                        <p:cTn id="76"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1" grpId="0" animBg="1"/>
      <p:bldP spid="18" grpId="0" animBg="1"/>
      <p:bldP spid="16" grpId="0"/>
      <p:bldP spid="23" grpId="0"/>
      <p:bldP spid="26" grpId="0"/>
      <p:bldP spid="27" grpId="0"/>
      <p:bldP spid="28"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6"/>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557213" indent="-214313" eaLnBrk="0" hangingPunct="0">
              <a:defRPr>
                <a:solidFill>
                  <a:schemeClr val="tx1"/>
                </a:solidFill>
                <a:latin typeface="Arial" pitchFamily="34" charset="0"/>
                <a:ea typeface="宋体" pitchFamily="2" charset="-122"/>
              </a:defRPr>
            </a:lvl2pPr>
            <a:lvl3pPr marL="857250" indent="-171450" eaLnBrk="0" hangingPunct="0">
              <a:defRPr>
                <a:solidFill>
                  <a:schemeClr val="tx1"/>
                </a:solidFill>
                <a:latin typeface="Arial" pitchFamily="34" charset="0"/>
                <a:ea typeface="宋体" pitchFamily="2" charset="-122"/>
              </a:defRPr>
            </a:lvl3pPr>
            <a:lvl4pPr marL="1200150" indent="-171450" eaLnBrk="0" hangingPunct="0">
              <a:defRPr>
                <a:solidFill>
                  <a:schemeClr val="tx1"/>
                </a:solidFill>
                <a:latin typeface="Arial" pitchFamily="34" charset="0"/>
                <a:ea typeface="宋体" pitchFamily="2" charset="-122"/>
              </a:defRPr>
            </a:lvl4pPr>
            <a:lvl5pPr marL="1543050" indent="-171450" eaLnBrk="0" hangingPunct="0">
              <a:defRPr>
                <a:solidFill>
                  <a:schemeClr val="tx1"/>
                </a:solidFill>
                <a:latin typeface="Arial" pitchFamily="34" charset="0"/>
                <a:ea typeface="宋体" pitchFamily="2" charset="-122"/>
              </a:defRPr>
            </a:lvl5pPr>
            <a:lvl6pPr marL="1885950" indent="-171450" eaLnBrk="0" fontAlgn="base" hangingPunct="0">
              <a:spcBef>
                <a:spcPct val="0"/>
              </a:spcBef>
              <a:spcAft>
                <a:spcPct val="0"/>
              </a:spcAft>
              <a:defRPr>
                <a:solidFill>
                  <a:schemeClr val="tx1"/>
                </a:solidFill>
                <a:latin typeface="Arial" pitchFamily="34" charset="0"/>
                <a:ea typeface="宋体" pitchFamily="2" charset="-122"/>
              </a:defRPr>
            </a:lvl6pPr>
            <a:lvl7pPr marL="2228850" indent="-171450" eaLnBrk="0" fontAlgn="base" hangingPunct="0">
              <a:spcBef>
                <a:spcPct val="0"/>
              </a:spcBef>
              <a:spcAft>
                <a:spcPct val="0"/>
              </a:spcAft>
              <a:defRPr>
                <a:solidFill>
                  <a:schemeClr val="tx1"/>
                </a:solidFill>
                <a:latin typeface="Arial" pitchFamily="34" charset="0"/>
                <a:ea typeface="宋体" pitchFamily="2" charset="-122"/>
              </a:defRPr>
            </a:lvl7pPr>
            <a:lvl8pPr marL="2571750" indent="-171450" eaLnBrk="0" fontAlgn="base" hangingPunct="0">
              <a:spcBef>
                <a:spcPct val="0"/>
              </a:spcBef>
              <a:spcAft>
                <a:spcPct val="0"/>
              </a:spcAft>
              <a:defRPr>
                <a:solidFill>
                  <a:schemeClr val="tx1"/>
                </a:solidFill>
                <a:latin typeface="Arial" pitchFamily="34" charset="0"/>
                <a:ea typeface="宋体" pitchFamily="2" charset="-122"/>
              </a:defRPr>
            </a:lvl8pPr>
            <a:lvl9pPr marL="2914650" indent="-17145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fld id="{C9E92BD8-F037-46CE-B2B1-C9155ECFFF7C}" type="slidenum">
              <a:rPr lang="en-US" altLang="zh-CN" smtClean="0"/>
              <a:pPr eaLnBrk="1" hangingPunct="1"/>
              <a:t>23</a:t>
            </a:fld>
            <a:endParaRPr lang="en-US" altLang="zh-CN" smtClean="0"/>
          </a:p>
        </p:txBody>
      </p:sp>
      <p:sp>
        <p:nvSpPr>
          <p:cNvPr id="32771" name="标题 1"/>
          <p:cNvSpPr>
            <a:spLocks noGrp="1"/>
          </p:cNvSpPr>
          <p:nvPr>
            <p:ph type="title"/>
          </p:nvPr>
        </p:nvSpPr>
        <p:spPr>
          <a:xfrm>
            <a:off x="1114485" y="421008"/>
            <a:ext cx="5813426" cy="995679"/>
          </a:xfrm>
        </p:spPr>
        <p:txBody>
          <a:bodyPr>
            <a:normAutofit/>
          </a:bodyPr>
          <a:lstStyle/>
          <a:p>
            <a:r>
              <a:rPr lang="zh-CN" altLang="en-US" sz="3000" b="1" dirty="0">
                <a:solidFill>
                  <a:schemeClr val="bg1"/>
                </a:solidFill>
              </a:rPr>
              <a:t>我国国家战略</a:t>
            </a:r>
          </a:p>
        </p:txBody>
      </p:sp>
      <p:pic>
        <p:nvPicPr>
          <p:cNvPr id="1741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6551" y="2041923"/>
            <a:ext cx="2459038" cy="13870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5" name="Picture 7" descr="http://buptoa.bupt.edu.cn/broad.nsf/e28ed69f46b9e7ff482567b4002a2622/cd2f0ab8a03f2552482576b1002f1304/Body/0.8FC?OpenElement&amp;FieldElemFormat=jpg"/>
          <p:cNvPicPr>
            <a:picLocks noChangeAspect="1" noChangeArrowheads="1"/>
          </p:cNvPicPr>
          <p:nvPr/>
        </p:nvPicPr>
        <p:blipFill>
          <a:blip r:embed="rId6">
            <a:extLst>
              <a:ext uri="{28A0092B-C50C-407E-A947-70E740481C1C}">
                <a14:useLocalDpi xmlns:a14="http://schemas.microsoft.com/office/drawing/2010/main" val="0"/>
              </a:ext>
            </a:extLst>
          </a:blip>
          <a:srcRect r="11092"/>
          <a:stretch>
            <a:fillRect/>
          </a:stretch>
        </p:blipFill>
        <p:spPr bwMode="auto">
          <a:xfrm>
            <a:off x="336551" y="3901678"/>
            <a:ext cx="2459038" cy="1556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8"/>
          <p:cNvSpPr>
            <a:spLocks noChangeArrowheads="1"/>
          </p:cNvSpPr>
          <p:nvPr/>
        </p:nvSpPr>
        <p:spPr bwMode="auto">
          <a:xfrm rot="10800000" flipV="1">
            <a:off x="3133726" y="2008183"/>
            <a:ext cx="5930900" cy="1708160"/>
          </a:xfrm>
          <a:prstGeom prst="rect">
            <a:avLst/>
          </a:prstGeom>
          <a:noFill/>
          <a:ln>
            <a:noFill/>
          </a:ln>
          <a:effectLst>
            <a:prstShdw prst="shdw17" dist="17961" dir="2700000">
              <a:srgbClr val="007A5C"/>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eaLnBrk="0" hangingPunct="0">
              <a:spcBef>
                <a:spcPct val="20000"/>
              </a:spcBef>
              <a:buClr>
                <a:schemeClr val="accent2"/>
              </a:buClr>
              <a:buSzPct val="85000"/>
              <a:buFont typeface="ZapfDingbats" pitchFamily="82" charset="2"/>
              <a:buNone/>
            </a:pPr>
            <a:r>
              <a:rPr lang="en-US" altLang="zh-CN" sz="2100">
                <a:solidFill>
                  <a:schemeClr val="tx2"/>
                </a:solidFill>
                <a:latin typeface="黑体" pitchFamily="49" charset="-122"/>
                <a:ea typeface="黑体" pitchFamily="49" charset="-122"/>
              </a:rPr>
              <a:t>2009</a:t>
            </a:r>
            <a:r>
              <a:rPr lang="zh-CN" altLang="en-US" sz="2100">
                <a:solidFill>
                  <a:schemeClr val="tx2"/>
                </a:solidFill>
                <a:latin typeface="黑体" pitchFamily="49" charset="-122"/>
                <a:ea typeface="黑体" pitchFamily="49" charset="-122"/>
              </a:rPr>
              <a:t>年</a:t>
            </a:r>
            <a:r>
              <a:rPr lang="en-US" altLang="zh-CN" sz="2100">
                <a:solidFill>
                  <a:schemeClr val="tx2"/>
                </a:solidFill>
                <a:latin typeface="黑体" pitchFamily="49" charset="-122"/>
                <a:ea typeface="黑体" pitchFamily="49" charset="-122"/>
              </a:rPr>
              <a:t>11</a:t>
            </a:r>
            <a:r>
              <a:rPr lang="zh-CN" altLang="en-US" sz="2100">
                <a:solidFill>
                  <a:schemeClr val="tx2"/>
                </a:solidFill>
                <a:latin typeface="黑体" pitchFamily="49" charset="-122"/>
                <a:ea typeface="黑体" pitchFamily="49" charset="-122"/>
              </a:rPr>
              <a:t>月，温家宝总理在</a:t>
            </a:r>
            <a:r>
              <a:rPr lang="zh-CN" altLang="ja-JP" sz="2100">
                <a:solidFill>
                  <a:schemeClr val="tx2"/>
                </a:solidFill>
                <a:latin typeface="黑体" pitchFamily="49" charset="-122"/>
                <a:ea typeface="黑体" pitchFamily="49" charset="-122"/>
              </a:rPr>
              <a:t>《</a:t>
            </a:r>
            <a:r>
              <a:rPr lang="zh-CN" altLang="en-US" sz="2100">
                <a:solidFill>
                  <a:schemeClr val="tx2"/>
                </a:solidFill>
                <a:latin typeface="黑体" pitchFamily="49" charset="-122"/>
                <a:ea typeface="黑体" pitchFamily="49" charset="-122"/>
              </a:rPr>
              <a:t>让科技引领中国可持续发展</a:t>
            </a:r>
            <a:r>
              <a:rPr lang="zh-CN" altLang="ja-JP" sz="2100">
                <a:solidFill>
                  <a:schemeClr val="tx2"/>
                </a:solidFill>
                <a:latin typeface="黑体" pitchFamily="49" charset="-122"/>
                <a:ea typeface="黑体" pitchFamily="49" charset="-122"/>
              </a:rPr>
              <a:t>》</a:t>
            </a:r>
            <a:r>
              <a:rPr lang="zh-CN" altLang="en-US" sz="2100">
                <a:solidFill>
                  <a:schemeClr val="tx2"/>
                </a:solidFill>
                <a:latin typeface="黑体" pitchFamily="49" charset="-122"/>
                <a:ea typeface="黑体" pitchFamily="49" charset="-122"/>
              </a:rPr>
              <a:t>讲话中指示要着力</a:t>
            </a:r>
            <a:r>
              <a:rPr lang="zh-CN" altLang="en-US" sz="2100">
                <a:solidFill>
                  <a:srgbClr val="CC0000"/>
                </a:solidFill>
                <a:latin typeface="Comic Sans MS" pitchFamily="66" charset="0"/>
                <a:ea typeface="黑体" pitchFamily="49" charset="-122"/>
              </a:rPr>
              <a:t>突破传感网、物联网关键技术，及早部署后</a:t>
            </a:r>
            <a:r>
              <a:rPr lang="en-US" altLang="zh-CN" sz="2100">
                <a:solidFill>
                  <a:srgbClr val="CC0000"/>
                </a:solidFill>
                <a:latin typeface="Comic Sans MS" pitchFamily="66" charset="0"/>
                <a:ea typeface="黑体" pitchFamily="49" charset="-122"/>
              </a:rPr>
              <a:t>IP</a:t>
            </a:r>
            <a:r>
              <a:rPr lang="zh-CN" altLang="en-US" sz="2100">
                <a:solidFill>
                  <a:srgbClr val="CC0000"/>
                </a:solidFill>
                <a:latin typeface="Comic Sans MS" pitchFamily="66" charset="0"/>
                <a:ea typeface="黑体" pitchFamily="49" charset="-122"/>
              </a:rPr>
              <a:t>时代相关技术研发</a:t>
            </a:r>
            <a:r>
              <a:rPr lang="zh-CN" altLang="en-US" sz="2100">
                <a:solidFill>
                  <a:schemeClr val="tx2"/>
                </a:solidFill>
                <a:latin typeface="黑体" pitchFamily="49" charset="-122"/>
                <a:ea typeface="黑体" pitchFamily="49" charset="-122"/>
              </a:rPr>
              <a:t>，使信息网络产业成为推动产业升级、迈向信息社会的</a:t>
            </a:r>
            <a:r>
              <a:rPr lang="zh-CN" altLang="en-US" sz="2100">
                <a:solidFill>
                  <a:schemeClr val="tx2"/>
                </a:solidFill>
                <a:latin typeface="Comic Sans MS" pitchFamily="66" charset="0"/>
                <a:ea typeface="黑体" pitchFamily="49" charset="-122"/>
              </a:rPr>
              <a:t>“</a:t>
            </a:r>
            <a:r>
              <a:rPr lang="zh-CN" altLang="en-US" sz="2100">
                <a:solidFill>
                  <a:schemeClr val="tx2"/>
                </a:solidFill>
                <a:latin typeface="黑体" pitchFamily="49" charset="-122"/>
                <a:ea typeface="黑体" pitchFamily="49" charset="-122"/>
              </a:rPr>
              <a:t>发动机</a:t>
            </a:r>
            <a:r>
              <a:rPr lang="zh-CN" altLang="en-US" sz="2100">
                <a:solidFill>
                  <a:schemeClr val="tx2"/>
                </a:solidFill>
                <a:latin typeface="Comic Sans MS" pitchFamily="66" charset="0"/>
                <a:ea typeface="黑体" pitchFamily="49" charset="-122"/>
              </a:rPr>
              <a:t>”</a:t>
            </a:r>
            <a:r>
              <a:rPr lang="zh-CN" altLang="en-US" sz="2100">
                <a:solidFill>
                  <a:schemeClr val="tx2"/>
                </a:solidFill>
                <a:latin typeface="黑体" pitchFamily="49" charset="-122"/>
                <a:ea typeface="黑体" pitchFamily="49" charset="-122"/>
              </a:rPr>
              <a:t>。</a:t>
            </a:r>
            <a:r>
              <a:rPr lang="zh-CN" altLang="en-US" sz="2100">
                <a:latin typeface="Comic Sans MS" pitchFamily="66" charset="0"/>
                <a:ea typeface="黑体" pitchFamily="49" charset="-122"/>
              </a:rPr>
              <a:t> </a:t>
            </a:r>
            <a:r>
              <a:rPr lang="zh-CN" altLang="en-US">
                <a:latin typeface="Comic Sans MS" pitchFamily="66" charset="0"/>
              </a:rPr>
              <a:t> </a:t>
            </a:r>
          </a:p>
        </p:txBody>
      </p:sp>
      <p:sp>
        <p:nvSpPr>
          <p:cNvPr id="12" name="Rectangle 8"/>
          <p:cNvSpPr>
            <a:spLocks noChangeArrowheads="1"/>
          </p:cNvSpPr>
          <p:nvPr/>
        </p:nvSpPr>
        <p:spPr bwMode="auto">
          <a:xfrm rot="10800000" flipV="1">
            <a:off x="3214689" y="4326493"/>
            <a:ext cx="5930900" cy="738664"/>
          </a:xfrm>
          <a:prstGeom prst="rect">
            <a:avLst/>
          </a:prstGeom>
          <a:noFill/>
          <a:ln>
            <a:noFill/>
          </a:ln>
          <a:effectLst>
            <a:prstShdw prst="shdw17" dist="17961" dir="2700000">
              <a:srgbClr val="007A5C"/>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eaLnBrk="0" hangingPunct="0">
              <a:spcBef>
                <a:spcPct val="20000"/>
              </a:spcBef>
              <a:buClr>
                <a:schemeClr val="accent2"/>
              </a:buClr>
              <a:buSzPct val="85000"/>
              <a:buFont typeface="ZapfDingbats" pitchFamily="82" charset="2"/>
              <a:buNone/>
            </a:pPr>
            <a:r>
              <a:rPr lang="en-US" altLang="zh-CN" sz="2100">
                <a:solidFill>
                  <a:schemeClr val="tx2"/>
                </a:solidFill>
                <a:latin typeface="黑体" pitchFamily="49" charset="-122"/>
                <a:ea typeface="黑体" pitchFamily="49" charset="-122"/>
              </a:rPr>
              <a:t>2010</a:t>
            </a:r>
            <a:r>
              <a:rPr lang="zh-CN" altLang="en-US" sz="2100">
                <a:solidFill>
                  <a:schemeClr val="tx2"/>
                </a:solidFill>
                <a:latin typeface="黑体" pitchFamily="49" charset="-122"/>
                <a:ea typeface="黑体" pitchFamily="49" charset="-122"/>
              </a:rPr>
              <a:t>年</a:t>
            </a:r>
            <a:r>
              <a:rPr lang="en-US" altLang="zh-CN" sz="2100">
                <a:solidFill>
                  <a:schemeClr val="tx2"/>
                </a:solidFill>
                <a:latin typeface="黑体" pitchFamily="49" charset="-122"/>
                <a:ea typeface="黑体" pitchFamily="49" charset="-122"/>
              </a:rPr>
              <a:t>1</a:t>
            </a:r>
            <a:r>
              <a:rPr lang="zh-CN" altLang="en-US" sz="2100">
                <a:solidFill>
                  <a:schemeClr val="tx2"/>
                </a:solidFill>
                <a:latin typeface="黑体" pitchFamily="49" charset="-122"/>
                <a:ea typeface="黑体" pitchFamily="49" charset="-122"/>
              </a:rPr>
              <a:t>月，吴邦国委员长表示要大力培育发展物联网等新兴产业</a:t>
            </a:r>
          </a:p>
        </p:txBody>
      </p:sp>
      <p:sp>
        <p:nvSpPr>
          <p:cNvPr id="83" name="Rectangle 4"/>
          <p:cNvSpPr>
            <a:spLocks noChangeArrowheads="1"/>
          </p:cNvSpPr>
          <p:nvPr/>
        </p:nvSpPr>
        <p:spPr bwMode="auto">
          <a:xfrm>
            <a:off x="287339" y="2296716"/>
            <a:ext cx="8428037" cy="3328988"/>
          </a:xfrm>
          <a:prstGeom prst="rect">
            <a:avLst/>
          </a:prstGeom>
          <a:gradFill rotWithShape="1">
            <a:gsLst>
              <a:gs pos="0">
                <a:srgbClr val="9C9CFF"/>
              </a:gs>
              <a:gs pos="35001">
                <a:srgbClr val="BABAFF"/>
              </a:gs>
              <a:gs pos="100000">
                <a:srgbClr val="E4E4FF"/>
              </a:gs>
            </a:gsLst>
            <a:lin ang="16200000" scaled="1"/>
          </a:gradFill>
          <a:ln w="9525">
            <a:solidFill>
              <a:srgbClr val="2828B8"/>
            </a:solidFill>
            <a:miter lim="800000"/>
            <a:headEnd/>
            <a:tailEnd/>
          </a:ln>
          <a:effectLst>
            <a:outerShdw blurRad="63500" dist="20000" dir="5400000" rotWithShape="0">
              <a:srgbClr val="000000">
                <a:alpha val="37999"/>
              </a:srgbClr>
            </a:outerShdw>
          </a:effectLst>
        </p:spPr>
        <p:txBody>
          <a:bodyPr wrap="none" anchor="ctr"/>
          <a:lstStyle/>
          <a:p>
            <a:pPr eaLnBrk="0" hangingPunct="0">
              <a:spcBef>
                <a:spcPct val="20000"/>
              </a:spcBef>
              <a:buClr>
                <a:schemeClr val="accent2"/>
              </a:buClr>
              <a:buSzPct val="85000"/>
              <a:buFont typeface="ZapfDingbats" pitchFamily="82" charset="2"/>
              <a:buNone/>
              <a:defRPr/>
            </a:pPr>
            <a:endParaRPr lang="ko-KR" altLang="en-US">
              <a:solidFill>
                <a:srgbClr val="000000"/>
              </a:solidFill>
              <a:latin typeface="黑体" pitchFamily="49" charset="-122"/>
              <a:ea typeface="Gulim" pitchFamily="34" charset="-127"/>
            </a:endParaRPr>
          </a:p>
        </p:txBody>
      </p:sp>
      <p:sp>
        <p:nvSpPr>
          <p:cNvPr id="84" name="圆角矩形 83"/>
          <p:cNvSpPr/>
          <p:nvPr/>
        </p:nvSpPr>
        <p:spPr bwMode="auto">
          <a:xfrm>
            <a:off x="1714480" y="1683664"/>
            <a:ext cx="6429420" cy="482201"/>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a:lstStyle/>
          <a:p>
            <a:pPr eaLnBrk="0" hangingPunct="0">
              <a:spcBef>
                <a:spcPct val="20000"/>
              </a:spcBef>
              <a:buClr>
                <a:schemeClr val="accent2"/>
              </a:buClr>
              <a:buSzPct val="85000"/>
              <a:buFont typeface="ZapfDingbats" pitchFamily="82" charset="2"/>
              <a:buNone/>
              <a:defRPr/>
            </a:pPr>
            <a:r>
              <a:rPr lang="zh-CN" altLang="en-US" sz="2100">
                <a:solidFill>
                  <a:srgbClr val="FFFF00"/>
                </a:solidFill>
                <a:latin typeface="黑体" pitchFamily="49" charset="-122"/>
                <a:ea typeface="黑体" pitchFamily="49" charset="-122"/>
              </a:rPr>
              <a:t>“感知中国”成为中国物联网国家战略</a:t>
            </a:r>
          </a:p>
        </p:txBody>
      </p:sp>
      <p:sp>
        <p:nvSpPr>
          <p:cNvPr id="85" name="矩形 84"/>
          <p:cNvSpPr/>
          <p:nvPr/>
        </p:nvSpPr>
        <p:spPr bwMode="auto">
          <a:xfrm>
            <a:off x="2536825" y="4768455"/>
            <a:ext cx="4000500" cy="750094"/>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wrap="none" anchor="ctr"/>
          <a:lstStyle/>
          <a:p>
            <a:pPr algn="ctr" eaLnBrk="0" hangingPunct="0">
              <a:spcBef>
                <a:spcPct val="20000"/>
              </a:spcBef>
              <a:buClr>
                <a:schemeClr val="accent2"/>
              </a:buClr>
              <a:buSzPct val="85000"/>
              <a:buFont typeface="ZapfDingbats" pitchFamily="82" charset="2"/>
              <a:buNone/>
              <a:defRPr/>
            </a:pPr>
            <a:endParaRPr lang="en-US" altLang="zh-CN" sz="1200" dirty="0">
              <a:solidFill>
                <a:schemeClr val="tx1"/>
              </a:solidFill>
              <a:latin typeface="黑体" pitchFamily="49" charset="-122"/>
              <a:ea typeface="黑体" pitchFamily="49" charset="-122"/>
            </a:endParaRPr>
          </a:p>
          <a:p>
            <a:pPr algn="ctr" eaLnBrk="0" hangingPunct="0">
              <a:spcBef>
                <a:spcPct val="20000"/>
              </a:spcBef>
              <a:buClr>
                <a:schemeClr val="accent2"/>
              </a:buClr>
              <a:buSzPct val="85000"/>
              <a:buFont typeface="ZapfDingbats" pitchFamily="82" charset="2"/>
              <a:buNone/>
              <a:defRPr/>
            </a:pPr>
            <a:endParaRPr lang="en-US" altLang="zh-CN" sz="1200" dirty="0">
              <a:solidFill>
                <a:schemeClr val="tx1"/>
              </a:solidFill>
              <a:latin typeface="黑体" pitchFamily="49" charset="-122"/>
              <a:ea typeface="黑体" pitchFamily="49" charset="-122"/>
            </a:endParaRPr>
          </a:p>
          <a:p>
            <a:pPr algn="ctr" eaLnBrk="0" hangingPunct="0">
              <a:spcBef>
                <a:spcPct val="20000"/>
              </a:spcBef>
              <a:buClr>
                <a:schemeClr val="accent2"/>
              </a:buClr>
              <a:buSzPct val="85000"/>
              <a:buFont typeface="ZapfDingbats" pitchFamily="82" charset="2"/>
              <a:buNone/>
              <a:defRPr/>
            </a:pPr>
            <a:endParaRPr lang="en-US" altLang="zh-CN" sz="1200" dirty="0">
              <a:solidFill>
                <a:schemeClr val="tx1"/>
              </a:solidFill>
              <a:latin typeface="黑体" pitchFamily="49" charset="-122"/>
              <a:ea typeface="黑体" pitchFamily="49" charset="-122"/>
            </a:endParaRPr>
          </a:p>
          <a:p>
            <a:pPr algn="ctr" eaLnBrk="0" hangingPunct="0">
              <a:spcBef>
                <a:spcPct val="20000"/>
              </a:spcBef>
              <a:buClr>
                <a:schemeClr val="accent2"/>
              </a:buClr>
              <a:buSzPct val="85000"/>
              <a:buFont typeface="ZapfDingbats" pitchFamily="82" charset="2"/>
              <a:buNone/>
              <a:defRPr/>
            </a:pPr>
            <a:r>
              <a:rPr lang="zh-CN" altLang="en-US" sz="1200" dirty="0">
                <a:solidFill>
                  <a:schemeClr val="tx1"/>
                </a:solidFill>
                <a:latin typeface="黑体" pitchFamily="49" charset="-122"/>
                <a:ea typeface="黑体" pitchFamily="49" charset="-122"/>
              </a:rPr>
              <a:t>物联网</a:t>
            </a:r>
          </a:p>
        </p:txBody>
      </p:sp>
      <p:grpSp>
        <p:nvGrpSpPr>
          <p:cNvPr id="2" name="Group 198"/>
          <p:cNvGrpSpPr>
            <a:grpSpLocks/>
          </p:cNvGrpSpPr>
          <p:nvPr/>
        </p:nvGrpSpPr>
        <p:grpSpPr bwMode="auto">
          <a:xfrm>
            <a:off x="3851276" y="4789885"/>
            <a:ext cx="1357313" cy="375047"/>
            <a:chOff x="2132" y="672"/>
            <a:chExt cx="1008" cy="348"/>
          </a:xfrm>
        </p:grpSpPr>
        <p:pic>
          <p:nvPicPr>
            <p:cNvPr id="32804" name="Picture 29" descr="003"/>
            <p:cNvPicPr>
              <a:picLocks noChangeAspect="1" noChangeArrowheads="1"/>
            </p:cNvPicPr>
            <p:nvPr/>
          </p:nvPicPr>
          <p:blipFill>
            <a:blip r:embed="rId7">
              <a:clrChange>
                <a:clrFrom>
                  <a:srgbClr val="FFFFFF"/>
                </a:clrFrom>
                <a:clrTo>
                  <a:srgbClr val="FFFFFF">
                    <a:alpha val="0"/>
                  </a:srgbClr>
                </a:clrTo>
              </a:clrChange>
              <a:lum bright="-12000"/>
              <a:extLst>
                <a:ext uri="{28A0092B-C50C-407E-A947-70E740481C1C}">
                  <a14:useLocalDpi xmlns:a14="http://schemas.microsoft.com/office/drawing/2010/main" val="0"/>
                </a:ext>
              </a:extLst>
            </a:blip>
            <a:srcRect/>
            <a:stretch>
              <a:fillRect/>
            </a:stretch>
          </p:blipFill>
          <p:spPr bwMode="auto">
            <a:xfrm>
              <a:off x="2132" y="768"/>
              <a:ext cx="1008"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805" name="Line 19"/>
            <p:cNvSpPr>
              <a:spLocks noChangeShapeType="1"/>
            </p:cNvSpPr>
            <p:nvPr/>
          </p:nvSpPr>
          <p:spPr bwMode="auto">
            <a:xfrm flipH="1">
              <a:off x="2382" y="828"/>
              <a:ext cx="35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350"/>
            </a:p>
          </p:txBody>
        </p:sp>
        <p:sp>
          <p:nvSpPr>
            <p:cNvPr id="32806" name="Line 20"/>
            <p:cNvSpPr>
              <a:spLocks noChangeShapeType="1"/>
            </p:cNvSpPr>
            <p:nvPr/>
          </p:nvSpPr>
          <p:spPr bwMode="auto">
            <a:xfrm flipV="1">
              <a:off x="2465" y="761"/>
              <a:ext cx="0" cy="6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350"/>
            </a:p>
          </p:txBody>
        </p:sp>
        <p:sp>
          <p:nvSpPr>
            <p:cNvPr id="32807" name="Line 21"/>
            <p:cNvSpPr>
              <a:spLocks noChangeShapeType="1"/>
            </p:cNvSpPr>
            <p:nvPr/>
          </p:nvSpPr>
          <p:spPr bwMode="auto">
            <a:xfrm flipV="1">
              <a:off x="2619" y="739"/>
              <a:ext cx="0" cy="8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350"/>
            </a:p>
          </p:txBody>
        </p:sp>
        <p:sp>
          <p:nvSpPr>
            <p:cNvPr id="32808" name="Line 22"/>
            <p:cNvSpPr>
              <a:spLocks noChangeShapeType="1"/>
            </p:cNvSpPr>
            <p:nvPr/>
          </p:nvSpPr>
          <p:spPr bwMode="auto">
            <a:xfrm>
              <a:off x="2530" y="828"/>
              <a:ext cx="0" cy="8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350"/>
            </a:p>
          </p:txBody>
        </p:sp>
        <p:pic>
          <p:nvPicPr>
            <p:cNvPr id="32809" name="Picture 23" descr="PC Blue"/>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576" y="678"/>
              <a:ext cx="112" cy="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2810" name="Group 194"/>
            <p:cNvGrpSpPr>
              <a:grpSpLocks/>
            </p:cNvGrpSpPr>
            <p:nvPr/>
          </p:nvGrpSpPr>
          <p:grpSpPr bwMode="auto">
            <a:xfrm>
              <a:off x="2688" y="672"/>
              <a:ext cx="291" cy="307"/>
              <a:chOff x="2256" y="2419"/>
              <a:chExt cx="336" cy="355"/>
            </a:xfrm>
          </p:grpSpPr>
          <p:pic>
            <p:nvPicPr>
              <p:cNvPr id="32813" name="Picture 193" descr="fuwuqi"/>
              <p:cNvPicPr>
                <a:picLocks noChangeAspect="1" noChangeArrowheads="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352" y="2419"/>
                <a:ext cx="240"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2814" name="Group 25"/>
              <p:cNvGrpSpPr>
                <a:grpSpLocks/>
              </p:cNvGrpSpPr>
              <p:nvPr/>
            </p:nvGrpSpPr>
            <p:grpSpPr bwMode="auto">
              <a:xfrm>
                <a:off x="2256" y="2544"/>
                <a:ext cx="211" cy="230"/>
                <a:chOff x="4898" y="1967"/>
                <a:chExt cx="672" cy="651"/>
              </a:xfrm>
            </p:grpSpPr>
            <p:pic>
              <p:nvPicPr>
                <p:cNvPr id="32815" name="Picture 26" descr="整套电脑-2"/>
                <p:cNvPicPr>
                  <a:picLocks noChangeAspect="1" noChangeArrowheads="1"/>
                </p:cNvPicPr>
                <p:nvPr/>
              </p:nvPicPr>
              <p:blipFill>
                <a:blip r:embed="rId10">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898" y="1967"/>
                  <a:ext cx="672" cy="6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32816" name="Object 36"/>
                <p:cNvGraphicFramePr>
                  <a:graphicFrameLocks noChangeAspect="1"/>
                </p:cNvGraphicFramePr>
                <p:nvPr/>
              </p:nvGraphicFramePr>
              <p:xfrm>
                <a:off x="5056" y="2076"/>
                <a:ext cx="328" cy="236"/>
              </p:xfrm>
              <a:graphic>
                <a:graphicData uri="http://schemas.openxmlformats.org/presentationml/2006/ole">
                  <mc:AlternateContent xmlns:mc="http://schemas.openxmlformats.org/markup-compatibility/2006">
                    <mc:Choice xmlns:v="urn:schemas-microsoft-com:vml" Requires="v">
                      <p:oleObj spid="_x0000_s4140" name="BMP 图象" r:id="rId11" imgW="5714286" imgH="3933333" progId="PBrush">
                        <p:embed/>
                      </p:oleObj>
                    </mc:Choice>
                    <mc:Fallback>
                      <p:oleObj name="BMP 图象" r:id="rId11" imgW="5714286" imgH="3933333" progId="PBrush">
                        <p:embed/>
                        <p:pic>
                          <p:nvPicPr>
                            <p:cNvPr id="32816" name="Object 3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056" y="2076"/>
                              <a:ext cx="328" cy="236"/>
                            </a:xfrm>
                            <a:prstGeom prst="rect">
                              <a:avLst/>
                            </a:prstGeom>
                            <a:solidFill>
                              <a:schemeClr val="bg1"/>
                            </a:solidFill>
                            <a:ln>
                              <a:noFill/>
                            </a:ln>
                            <a:extLst>
                              <a:ext uri="{91240B29-F687-4F45-9708-019B960494DF}">
                                <a14:hiddenLine xmlns:a14="http://schemas.microsoft.com/office/drawing/2010/main" w="12700">
                                  <a:solidFill>
                                    <a:srgbClr val="FF00FF"/>
                                  </a:solidFill>
                                  <a:miter lim="800000"/>
                                  <a:headEnd/>
                                  <a:tailEnd/>
                                </a14:hiddenLine>
                              </a:ext>
                            </a:extLst>
                          </p:spPr>
                        </p:pic>
                      </p:oleObj>
                    </mc:Fallback>
                  </mc:AlternateContent>
                </a:graphicData>
              </a:graphic>
            </p:graphicFrame>
          </p:grpSp>
        </p:grpSp>
        <p:pic>
          <p:nvPicPr>
            <p:cNvPr id="32811" name="Picture 195" descr="PC Blue"/>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416" y="672"/>
              <a:ext cx="112" cy="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812" name="Picture 197" descr="PC Blue"/>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468" y="864"/>
              <a:ext cx="112" cy="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02" name="Picture 76" descr="교통관제센터B"/>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229225" y="4773217"/>
            <a:ext cx="1296988" cy="5310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 name="Picture 77" descr="IDC"/>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565401" y="4776789"/>
            <a:ext cx="1223963" cy="5274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 name="Picture 139"/>
          <p:cNvPicPr>
            <a:picLocks noChangeAspect="1" noChangeArrowheads="1"/>
          </p:cNvPicPr>
          <p:nvPr/>
        </p:nvPicPr>
        <p:blipFill>
          <a:blip r:embed="rId15" cstate="print"/>
          <a:srcRect l="37760" t="10768" r="1736" b="67685"/>
          <a:stretch>
            <a:fillRect/>
          </a:stretch>
        </p:blipFill>
        <p:spPr bwMode="auto">
          <a:xfrm>
            <a:off x="2536842" y="3375436"/>
            <a:ext cx="3989402" cy="1339461"/>
          </a:xfrm>
          <a:prstGeom prst="roundRect">
            <a:avLst>
              <a:gd name="adj" fmla="val 8594"/>
            </a:avLst>
          </a:prstGeom>
          <a:solidFill>
            <a:srgbClr val="FFFFFF">
              <a:shade val="85000"/>
            </a:srgbClr>
          </a:solidFill>
          <a:ln>
            <a:noFill/>
          </a:ln>
          <a:effectLst/>
        </p:spPr>
      </p:pic>
      <p:pic>
        <p:nvPicPr>
          <p:cNvPr id="105" name="Picture 150" descr="02g5payr.jpg"/>
          <p:cNvPicPr>
            <a:picLocks noChangeAspect="1"/>
          </p:cNvPicPr>
          <p:nvPr/>
        </p:nvPicPr>
        <p:blipFill>
          <a:blip r:embed="rId16">
            <a:extLst>
              <a:ext uri="{28A0092B-C50C-407E-A947-70E740481C1C}">
                <a14:useLocalDpi xmlns:a14="http://schemas.microsoft.com/office/drawing/2010/main" val="0"/>
              </a:ext>
            </a:extLst>
          </a:blip>
          <a:srcRect/>
          <a:stretch>
            <a:fillRect/>
          </a:stretch>
        </p:blipFill>
        <p:spPr bwMode="auto">
          <a:xfrm>
            <a:off x="2309814" y="2464594"/>
            <a:ext cx="1320800" cy="609600"/>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106" name="Picture 155" descr="C:\Documents and Settings\Administrator\桌面\2009113171215_8303.jpg"/>
          <p:cNvPicPr preferRelativeResize="0">
            <a:picLocks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5537200" y="2464594"/>
            <a:ext cx="1320800" cy="609600"/>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107" name="Picture 87" descr="E:\ppt备份\自然\001372d8a1010b4944a622.jpg"/>
          <p:cNvPicPr preferRelativeResize="0">
            <a:picLocks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571501" y="2464594"/>
            <a:ext cx="1317625" cy="609600"/>
          </a:xfrm>
          <a:prstGeom prst="rect">
            <a:avLst/>
          </a:prstGeom>
          <a:noFill/>
          <a:ln w="38100" cap="sq">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109" name="Picture 88" descr="E:\ppt备份\新建文件夹 (5)\2G152251233.jpg"/>
          <p:cNvPicPr preferRelativeResize="0">
            <a:picLocks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571501" y="3407569"/>
            <a:ext cx="1317625" cy="610791"/>
          </a:xfrm>
          <a:prstGeom prst="rect">
            <a:avLst/>
          </a:prstGeom>
          <a:noFill/>
          <a:ln w="38100" cap="sq">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110" name="Picture 89" descr="E:\ppt备份\新建文件夹 (5)\DSC08813.jpg"/>
          <p:cNvPicPr preferRelativeResize="0">
            <a:picLocks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571501" y="4480322"/>
            <a:ext cx="1317625" cy="609600"/>
          </a:xfrm>
          <a:prstGeom prst="rect">
            <a:avLst/>
          </a:prstGeom>
          <a:noFill/>
          <a:ln w="38100" cap="sq">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111" name="Picture 90" descr="E:\ppt备份\新建文件夹 (5)\2008725181613966_2.jpg"/>
          <p:cNvPicPr preferRelativeResize="0">
            <a:picLocks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3929064" y="2464594"/>
            <a:ext cx="1317625" cy="609600"/>
          </a:xfrm>
          <a:prstGeom prst="rect">
            <a:avLst/>
          </a:prstGeom>
          <a:noFill/>
          <a:ln w="38100" cap="sq">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112" name="Picture 91" descr="E:\ppt备份\新建文件夹 (5)\1574440_839587.jpg"/>
          <p:cNvPicPr preferRelativeResize="0">
            <a:picLocks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7143751" y="4480322"/>
            <a:ext cx="1317625" cy="609600"/>
          </a:xfrm>
          <a:prstGeom prst="rect">
            <a:avLst/>
          </a:prstGeom>
          <a:noFill/>
          <a:ln w="38100" cap="sq">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113" name="Picture 150" descr="C:\Documents and Settings\Administrator\桌面\imagesCAWZ1P2T.jpg"/>
          <p:cNvPicPr preferRelativeResize="0">
            <a:picLocks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7143751" y="3429000"/>
            <a:ext cx="1317625" cy="610791"/>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114" name="Picture 3" descr="E:\ppt备份\新建文件夹 (5)\images.jpg"/>
          <p:cNvPicPr preferRelativeResize="0">
            <a:picLocks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7143751" y="2464594"/>
            <a:ext cx="1317625" cy="609600"/>
          </a:xfrm>
          <a:prstGeom prst="rect">
            <a:avLst/>
          </a:prstGeom>
          <a:noFill/>
          <a:ln w="38100" cap="sq">
            <a:solidFill>
              <a:srgbClr val="000000"/>
            </a:solidFill>
            <a:miter lim="800000"/>
            <a:headEnd/>
            <a:tailEnd/>
          </a:ln>
          <a:extLst>
            <a:ext uri="{909E8E84-426E-40DD-AFC4-6F175D3DCCD1}">
              <a14:hiddenFill xmlns:a14="http://schemas.microsoft.com/office/drawing/2010/main">
                <a:solidFill>
                  <a:srgbClr val="FFFFFF"/>
                </a:solidFill>
              </a14:hiddenFill>
            </a:ext>
          </a:extLst>
        </p:spPr>
      </p:pic>
      <p:grpSp>
        <p:nvGrpSpPr>
          <p:cNvPr id="5" name="Group 41"/>
          <p:cNvGrpSpPr>
            <a:grpSpLocks/>
          </p:cNvGrpSpPr>
          <p:nvPr/>
        </p:nvGrpSpPr>
        <p:grpSpPr bwMode="auto">
          <a:xfrm>
            <a:off x="714376" y="3107531"/>
            <a:ext cx="7432225" cy="2286435"/>
            <a:chOff x="714348" y="2999956"/>
            <a:chExt cx="7432276" cy="3048248"/>
          </a:xfrm>
        </p:grpSpPr>
        <p:sp>
          <p:nvSpPr>
            <p:cNvPr id="32795" name="Text Box 90"/>
            <p:cNvSpPr txBox="1">
              <a:spLocks noChangeArrowheads="1"/>
            </p:cNvSpPr>
            <p:nvPr/>
          </p:nvSpPr>
          <p:spPr bwMode="auto">
            <a:xfrm>
              <a:off x="714348" y="4285691"/>
              <a:ext cx="800225" cy="369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latinLnBrk="1">
                <a:spcBef>
                  <a:spcPct val="20000"/>
                </a:spcBef>
                <a:buClr>
                  <a:schemeClr val="accent2"/>
                </a:buClr>
                <a:buSzPct val="85000"/>
                <a:buFont typeface="ZapfDingbats" pitchFamily="82" charset="2"/>
                <a:buNone/>
              </a:pPr>
              <a:r>
                <a:rPr lang="zh-CN" altLang="en-US" sz="1200">
                  <a:latin typeface="黑体" pitchFamily="49" charset="-122"/>
                  <a:ea typeface="黑体" pitchFamily="49" charset="-122"/>
                </a:rPr>
                <a:t>精准农业</a:t>
              </a:r>
              <a:endParaRPr lang="en-US" altLang="ko-KR" sz="1200">
                <a:latin typeface="黑体" pitchFamily="49" charset="-122"/>
                <a:ea typeface="Gulim" pitchFamily="34" charset="-127"/>
              </a:endParaRPr>
            </a:p>
          </p:txBody>
        </p:sp>
        <p:sp>
          <p:nvSpPr>
            <p:cNvPr id="32796" name="Text Box 90"/>
            <p:cNvSpPr txBox="1">
              <a:spLocks noChangeArrowheads="1"/>
            </p:cNvSpPr>
            <p:nvPr/>
          </p:nvSpPr>
          <p:spPr bwMode="auto">
            <a:xfrm>
              <a:off x="7346399" y="5662214"/>
              <a:ext cx="800225" cy="369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latinLnBrk="1">
                <a:spcBef>
                  <a:spcPct val="20000"/>
                </a:spcBef>
                <a:buClr>
                  <a:schemeClr val="accent2"/>
                </a:buClr>
                <a:buSzPct val="85000"/>
                <a:buFont typeface="ZapfDingbats" pitchFamily="82" charset="2"/>
                <a:buNone/>
              </a:pPr>
              <a:r>
                <a:rPr lang="zh-CN" altLang="en-US" sz="1200">
                  <a:latin typeface="黑体" pitchFamily="49" charset="-122"/>
                  <a:ea typeface="黑体" pitchFamily="49" charset="-122"/>
                </a:rPr>
                <a:t>医疗卫生</a:t>
              </a:r>
              <a:endParaRPr lang="en-US" altLang="ko-KR" sz="1200">
                <a:latin typeface="黑体" pitchFamily="49" charset="-122"/>
                <a:ea typeface="Gulim" pitchFamily="34" charset="-127"/>
              </a:endParaRPr>
            </a:p>
          </p:txBody>
        </p:sp>
        <p:sp>
          <p:nvSpPr>
            <p:cNvPr id="32797" name="Text Box 90"/>
            <p:cNvSpPr txBox="1">
              <a:spLocks noChangeArrowheads="1"/>
            </p:cNvSpPr>
            <p:nvPr/>
          </p:nvSpPr>
          <p:spPr bwMode="auto">
            <a:xfrm>
              <a:off x="774680" y="5678912"/>
              <a:ext cx="800224" cy="369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latinLnBrk="1">
                <a:spcBef>
                  <a:spcPct val="20000"/>
                </a:spcBef>
                <a:buClr>
                  <a:schemeClr val="accent2"/>
                </a:buClr>
                <a:buSzPct val="85000"/>
                <a:buFont typeface="ZapfDingbats" pitchFamily="82" charset="2"/>
                <a:buNone/>
              </a:pPr>
              <a:r>
                <a:rPr lang="zh-CN" altLang="en-US" sz="1200">
                  <a:latin typeface="黑体" pitchFamily="49" charset="-122"/>
                  <a:ea typeface="黑体" pitchFamily="49" charset="-122"/>
                </a:rPr>
                <a:t>物流管理</a:t>
              </a:r>
              <a:endParaRPr lang="en-US" altLang="ko-KR" sz="1200">
                <a:latin typeface="黑体" pitchFamily="49" charset="-122"/>
                <a:ea typeface="Gulim" pitchFamily="34" charset="-127"/>
              </a:endParaRPr>
            </a:p>
          </p:txBody>
        </p:sp>
        <p:sp>
          <p:nvSpPr>
            <p:cNvPr id="32798" name="Text Box 90"/>
            <p:cNvSpPr txBox="1">
              <a:spLocks noChangeArrowheads="1"/>
            </p:cNvSpPr>
            <p:nvPr/>
          </p:nvSpPr>
          <p:spPr bwMode="auto">
            <a:xfrm>
              <a:off x="714348" y="2999956"/>
              <a:ext cx="800224" cy="369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latinLnBrk="1">
                <a:spcBef>
                  <a:spcPct val="20000"/>
                </a:spcBef>
                <a:buClr>
                  <a:schemeClr val="accent2"/>
                </a:buClr>
                <a:buSzPct val="85000"/>
                <a:buFont typeface="ZapfDingbats" pitchFamily="82" charset="2"/>
                <a:buNone/>
              </a:pPr>
              <a:r>
                <a:rPr lang="zh-CN" altLang="en-US" sz="1200">
                  <a:latin typeface="黑体" pitchFamily="49" charset="-122"/>
                  <a:ea typeface="黑体" pitchFamily="49" charset="-122"/>
                </a:rPr>
                <a:t>生态环境</a:t>
              </a:r>
              <a:endParaRPr lang="en-US" altLang="ko-KR" sz="1200">
                <a:latin typeface="黑体" pitchFamily="49" charset="-122"/>
                <a:ea typeface="Gulim" pitchFamily="34" charset="-127"/>
              </a:endParaRPr>
            </a:p>
          </p:txBody>
        </p:sp>
        <p:sp>
          <p:nvSpPr>
            <p:cNvPr id="32799" name="Text Box 79"/>
            <p:cNvSpPr txBox="1">
              <a:spLocks noChangeArrowheads="1"/>
            </p:cNvSpPr>
            <p:nvPr/>
          </p:nvSpPr>
          <p:spPr bwMode="auto">
            <a:xfrm>
              <a:off x="2500298" y="3000372"/>
              <a:ext cx="800224" cy="369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latinLnBrk="1">
                <a:spcBef>
                  <a:spcPct val="20000"/>
                </a:spcBef>
                <a:buClr>
                  <a:schemeClr val="accent2"/>
                </a:buClr>
                <a:buSzPct val="85000"/>
                <a:buFont typeface="ZapfDingbats" pitchFamily="82" charset="2"/>
                <a:buNone/>
              </a:pPr>
              <a:r>
                <a:rPr lang="zh-CN" altLang="en-US" sz="1200">
                  <a:latin typeface="黑体" pitchFamily="49" charset="-122"/>
                  <a:ea typeface="黑体" pitchFamily="49" charset="-122"/>
                </a:rPr>
                <a:t>智能交通</a:t>
              </a:r>
              <a:endParaRPr lang="en-US" altLang="ko-KR" sz="1200">
                <a:latin typeface="黑体" pitchFamily="49" charset="-122"/>
                <a:ea typeface="Gulim" pitchFamily="34" charset="-127"/>
              </a:endParaRPr>
            </a:p>
          </p:txBody>
        </p:sp>
        <p:sp>
          <p:nvSpPr>
            <p:cNvPr id="32800" name="Text Box 100"/>
            <p:cNvSpPr txBox="1">
              <a:spLocks noChangeArrowheads="1"/>
            </p:cNvSpPr>
            <p:nvPr/>
          </p:nvSpPr>
          <p:spPr bwMode="auto">
            <a:xfrm>
              <a:off x="4060251" y="3000372"/>
              <a:ext cx="800224" cy="369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latinLnBrk="1">
                <a:spcBef>
                  <a:spcPct val="20000"/>
                </a:spcBef>
                <a:buClr>
                  <a:schemeClr val="accent2"/>
                </a:buClr>
                <a:buSzPct val="85000"/>
                <a:buFont typeface="ZapfDingbats" pitchFamily="82" charset="2"/>
                <a:buNone/>
              </a:pPr>
              <a:r>
                <a:rPr lang="zh-CN" altLang="en-US" sz="1200">
                  <a:latin typeface="黑体" pitchFamily="49" charset="-122"/>
                  <a:ea typeface="黑体" pitchFamily="49" charset="-122"/>
                </a:rPr>
                <a:t>智能电网</a:t>
              </a:r>
              <a:endParaRPr lang="en-US" altLang="ko-KR" sz="1200">
                <a:latin typeface="黑体" pitchFamily="49" charset="-122"/>
                <a:ea typeface="Gulim" pitchFamily="34" charset="-127"/>
              </a:endParaRPr>
            </a:p>
          </p:txBody>
        </p:sp>
        <p:sp>
          <p:nvSpPr>
            <p:cNvPr id="32801" name="Text Box 97"/>
            <p:cNvSpPr txBox="1">
              <a:spLocks noChangeArrowheads="1"/>
            </p:cNvSpPr>
            <p:nvPr/>
          </p:nvSpPr>
          <p:spPr bwMode="auto">
            <a:xfrm>
              <a:off x="5715008" y="3000372"/>
              <a:ext cx="800224" cy="369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latinLnBrk="1">
                <a:spcBef>
                  <a:spcPct val="20000"/>
                </a:spcBef>
                <a:buClr>
                  <a:schemeClr val="accent2"/>
                </a:buClr>
                <a:buSzPct val="85000"/>
                <a:buFont typeface="ZapfDingbats" pitchFamily="82" charset="2"/>
                <a:buNone/>
              </a:pPr>
              <a:r>
                <a:rPr lang="zh-CN" altLang="en-US" sz="1200">
                  <a:latin typeface="黑体" pitchFamily="49" charset="-122"/>
                  <a:ea typeface="黑体" pitchFamily="49" charset="-122"/>
                </a:rPr>
                <a:t>安防监控</a:t>
              </a:r>
              <a:endParaRPr lang="en-US" altLang="ko-KR" sz="1200">
                <a:latin typeface="黑体" pitchFamily="49" charset="-122"/>
                <a:ea typeface="Gulim" pitchFamily="34" charset="-127"/>
              </a:endParaRPr>
            </a:p>
          </p:txBody>
        </p:sp>
        <p:sp>
          <p:nvSpPr>
            <p:cNvPr id="32802" name="Text Box 88"/>
            <p:cNvSpPr txBox="1">
              <a:spLocks noChangeArrowheads="1"/>
            </p:cNvSpPr>
            <p:nvPr/>
          </p:nvSpPr>
          <p:spPr bwMode="auto">
            <a:xfrm>
              <a:off x="7275538" y="4286256"/>
              <a:ext cx="800224" cy="369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latinLnBrk="1">
                <a:spcBef>
                  <a:spcPct val="20000"/>
                </a:spcBef>
                <a:buClr>
                  <a:schemeClr val="accent2"/>
                </a:buClr>
                <a:buSzPct val="85000"/>
                <a:buFont typeface="ZapfDingbats" pitchFamily="82" charset="2"/>
                <a:buNone/>
              </a:pPr>
              <a:r>
                <a:rPr lang="zh-CN" altLang="en-US" sz="1200">
                  <a:latin typeface="黑体" pitchFamily="49" charset="-122"/>
                  <a:ea typeface="黑体" pitchFamily="49" charset="-122"/>
                </a:rPr>
                <a:t>工业监控</a:t>
              </a:r>
              <a:endParaRPr lang="en-US" altLang="ko-KR" sz="1200">
                <a:latin typeface="黑体" pitchFamily="49" charset="-122"/>
                <a:ea typeface="Gulim" pitchFamily="34" charset="-127"/>
              </a:endParaRPr>
            </a:p>
          </p:txBody>
        </p:sp>
        <p:sp>
          <p:nvSpPr>
            <p:cNvPr id="32803" name="Text Box 97"/>
            <p:cNvSpPr txBox="1">
              <a:spLocks noChangeArrowheads="1"/>
            </p:cNvSpPr>
            <p:nvPr/>
          </p:nvSpPr>
          <p:spPr bwMode="auto">
            <a:xfrm>
              <a:off x="7274961" y="3000372"/>
              <a:ext cx="800224" cy="369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latinLnBrk="1">
                <a:spcBef>
                  <a:spcPct val="20000"/>
                </a:spcBef>
                <a:buClr>
                  <a:schemeClr val="accent2"/>
                </a:buClr>
                <a:buSzPct val="85000"/>
                <a:buFont typeface="ZapfDingbats" pitchFamily="82" charset="2"/>
                <a:buNone/>
              </a:pPr>
              <a:r>
                <a:rPr lang="zh-CN" altLang="en-US" sz="1200">
                  <a:latin typeface="黑体" pitchFamily="49" charset="-122"/>
                  <a:ea typeface="黑体" pitchFamily="49" charset="-122"/>
                </a:rPr>
                <a:t>智能楼宇</a:t>
              </a:r>
              <a:endParaRPr lang="en-US" altLang="ko-KR" sz="1200">
                <a:latin typeface="黑体" pitchFamily="49" charset="-122"/>
                <a:ea typeface="Gulim" pitchFamily="34" charset="-127"/>
              </a:endParaRPr>
            </a:p>
          </p:txBody>
        </p:sp>
      </p:grpSp>
    </p:spTree>
    <p:custDataLst>
      <p:tags r:id="rId2"/>
    </p:custDataLst>
    <p:extLst>
      <p:ext uri="{BB962C8B-B14F-4D97-AF65-F5344CB8AC3E}">
        <p14:creationId xmlns:p14="http://schemas.microsoft.com/office/powerpoint/2010/main" val="636833245"/>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4" fill="hold" nodeType="afterEffect">
                                  <p:stCondLst>
                                    <p:cond delay="0"/>
                                  </p:stCondLst>
                                  <p:childTnLst>
                                    <p:set>
                                      <p:cBhvr>
                                        <p:cTn id="6" dur="1" fill="hold">
                                          <p:stCondLst>
                                            <p:cond delay="0"/>
                                          </p:stCondLst>
                                        </p:cTn>
                                        <p:tgtEl>
                                          <p:spTgt spid="17413"/>
                                        </p:tgtEl>
                                        <p:attrNameLst>
                                          <p:attrName>style.visibility</p:attrName>
                                        </p:attrNameLst>
                                      </p:cBhvr>
                                      <p:to>
                                        <p:strVal val="visible"/>
                                      </p:to>
                                    </p:set>
                                    <p:anim calcmode="lin" valueType="num">
                                      <p:cBhvr additive="base">
                                        <p:cTn id="7" dur="500" fill="hold"/>
                                        <p:tgtEl>
                                          <p:spTgt spid="17413"/>
                                        </p:tgtEl>
                                        <p:attrNameLst>
                                          <p:attrName>ppt_x</p:attrName>
                                        </p:attrNameLst>
                                      </p:cBhvr>
                                      <p:tavLst>
                                        <p:tav tm="0">
                                          <p:val>
                                            <p:strVal val="#ppt_x"/>
                                          </p:val>
                                        </p:tav>
                                        <p:tav tm="100000">
                                          <p:val>
                                            <p:strVal val="#ppt_x"/>
                                          </p:val>
                                        </p:tav>
                                      </p:tavLst>
                                    </p:anim>
                                    <p:anim calcmode="lin" valueType="num">
                                      <p:cBhvr additive="base">
                                        <p:cTn id="8" dur="500" fill="hold"/>
                                        <p:tgtEl>
                                          <p:spTgt spid="1741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ppt_x"/>
                                          </p:val>
                                        </p:tav>
                                        <p:tav tm="100000">
                                          <p:val>
                                            <p:strVal val="#ppt_x"/>
                                          </p:val>
                                        </p:tav>
                                      </p:tavLst>
                                    </p:anim>
                                    <p:anim calcmode="lin" valueType="num">
                                      <p:cBhvr additive="base">
                                        <p:cTn id="1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4" fill="hold" nodeType="clickEffect">
                                  <p:stCondLst>
                                    <p:cond delay="0"/>
                                  </p:stCondLst>
                                  <p:childTnLst>
                                    <p:set>
                                      <p:cBhvr>
                                        <p:cTn id="16" dur="1" fill="hold">
                                          <p:stCondLst>
                                            <p:cond delay="0"/>
                                          </p:stCondLst>
                                        </p:cTn>
                                        <p:tgtEl>
                                          <p:spTgt spid="17415"/>
                                        </p:tgtEl>
                                        <p:attrNameLst>
                                          <p:attrName>style.visibility</p:attrName>
                                        </p:attrNameLst>
                                      </p:cBhvr>
                                      <p:to>
                                        <p:strVal val="visible"/>
                                      </p:to>
                                    </p:set>
                                    <p:anim calcmode="lin" valueType="num">
                                      <p:cBhvr additive="base">
                                        <p:cTn id="17" dur="500" fill="hold"/>
                                        <p:tgtEl>
                                          <p:spTgt spid="17415"/>
                                        </p:tgtEl>
                                        <p:attrNameLst>
                                          <p:attrName>ppt_x</p:attrName>
                                        </p:attrNameLst>
                                      </p:cBhvr>
                                      <p:tavLst>
                                        <p:tav tm="0">
                                          <p:val>
                                            <p:strVal val="#ppt_x"/>
                                          </p:val>
                                        </p:tav>
                                        <p:tav tm="100000">
                                          <p:val>
                                            <p:strVal val="#ppt_x"/>
                                          </p:val>
                                        </p:tav>
                                      </p:tavLst>
                                    </p:anim>
                                    <p:anim calcmode="lin" valueType="num">
                                      <p:cBhvr additive="base">
                                        <p:cTn id="18" dur="500" fill="hold"/>
                                        <p:tgtEl>
                                          <p:spTgt spid="17415"/>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anim calcmode="lin" valueType="num">
                                      <p:cBhvr additive="base">
                                        <p:cTn id="21" dur="500" fill="hold"/>
                                        <p:tgtEl>
                                          <p:spTgt spid="12"/>
                                        </p:tgtEl>
                                        <p:attrNameLst>
                                          <p:attrName>ppt_x</p:attrName>
                                        </p:attrNameLst>
                                      </p:cBhvr>
                                      <p:tavLst>
                                        <p:tav tm="0">
                                          <p:val>
                                            <p:strVal val="#ppt_x"/>
                                          </p:val>
                                        </p:tav>
                                        <p:tav tm="100000">
                                          <p:val>
                                            <p:strVal val="#ppt_x"/>
                                          </p:val>
                                        </p:tav>
                                      </p:tavLst>
                                    </p:anim>
                                    <p:anim calcmode="lin" valueType="num">
                                      <p:cBhvr additive="base">
                                        <p:cTn id="2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xit" presetSubtype="10" fill="hold" nodeType="clickEffect">
                                  <p:stCondLst>
                                    <p:cond delay="0"/>
                                  </p:stCondLst>
                                  <p:childTnLst>
                                    <p:animEffect transition="out" filter="blinds(horizontal)">
                                      <p:cBhvr>
                                        <p:cTn id="26" dur="500"/>
                                        <p:tgtEl>
                                          <p:spTgt spid="17413"/>
                                        </p:tgtEl>
                                      </p:cBhvr>
                                    </p:animEffect>
                                    <p:set>
                                      <p:cBhvr>
                                        <p:cTn id="27" dur="1" fill="hold">
                                          <p:stCondLst>
                                            <p:cond delay="499"/>
                                          </p:stCondLst>
                                        </p:cTn>
                                        <p:tgtEl>
                                          <p:spTgt spid="17413"/>
                                        </p:tgtEl>
                                        <p:attrNameLst>
                                          <p:attrName>style.visibility</p:attrName>
                                        </p:attrNameLst>
                                      </p:cBhvr>
                                      <p:to>
                                        <p:strVal val="hidden"/>
                                      </p:to>
                                    </p:set>
                                  </p:childTnLst>
                                </p:cTn>
                              </p:par>
                              <p:par>
                                <p:cTn id="28" presetID="3" presetClass="exit" presetSubtype="10" fill="hold" grpId="1" nodeType="withEffect">
                                  <p:stCondLst>
                                    <p:cond delay="0"/>
                                  </p:stCondLst>
                                  <p:childTnLst>
                                    <p:animEffect transition="out" filter="blinds(horizontal)">
                                      <p:cBhvr>
                                        <p:cTn id="29" dur="500"/>
                                        <p:tgtEl>
                                          <p:spTgt spid="11"/>
                                        </p:tgtEl>
                                      </p:cBhvr>
                                    </p:animEffect>
                                    <p:set>
                                      <p:cBhvr>
                                        <p:cTn id="30" dur="1" fill="hold">
                                          <p:stCondLst>
                                            <p:cond delay="499"/>
                                          </p:stCondLst>
                                        </p:cTn>
                                        <p:tgtEl>
                                          <p:spTgt spid="11"/>
                                        </p:tgtEl>
                                        <p:attrNameLst>
                                          <p:attrName>style.visibility</p:attrName>
                                        </p:attrNameLst>
                                      </p:cBhvr>
                                      <p:to>
                                        <p:strVal val="hidden"/>
                                      </p:to>
                                    </p:set>
                                  </p:childTnLst>
                                </p:cTn>
                              </p:par>
                              <p:par>
                                <p:cTn id="31" presetID="3" presetClass="exit" presetSubtype="10" fill="hold" nodeType="withEffect">
                                  <p:stCondLst>
                                    <p:cond delay="0"/>
                                  </p:stCondLst>
                                  <p:childTnLst>
                                    <p:animEffect transition="out" filter="blinds(horizontal)">
                                      <p:cBhvr>
                                        <p:cTn id="32" dur="500"/>
                                        <p:tgtEl>
                                          <p:spTgt spid="17415"/>
                                        </p:tgtEl>
                                      </p:cBhvr>
                                    </p:animEffect>
                                    <p:set>
                                      <p:cBhvr>
                                        <p:cTn id="33" dur="1" fill="hold">
                                          <p:stCondLst>
                                            <p:cond delay="499"/>
                                          </p:stCondLst>
                                        </p:cTn>
                                        <p:tgtEl>
                                          <p:spTgt spid="17415"/>
                                        </p:tgtEl>
                                        <p:attrNameLst>
                                          <p:attrName>style.visibility</p:attrName>
                                        </p:attrNameLst>
                                      </p:cBhvr>
                                      <p:to>
                                        <p:strVal val="hidden"/>
                                      </p:to>
                                    </p:set>
                                  </p:childTnLst>
                                </p:cTn>
                              </p:par>
                              <p:par>
                                <p:cTn id="34" presetID="3" presetClass="exit" presetSubtype="10" fill="hold" grpId="1" nodeType="withEffect">
                                  <p:stCondLst>
                                    <p:cond delay="0"/>
                                  </p:stCondLst>
                                  <p:childTnLst>
                                    <p:animEffect transition="out" filter="blinds(horizontal)">
                                      <p:cBhvr>
                                        <p:cTn id="35" dur="500"/>
                                        <p:tgtEl>
                                          <p:spTgt spid="12"/>
                                        </p:tgtEl>
                                      </p:cBhvr>
                                    </p:animEffect>
                                    <p:set>
                                      <p:cBhvr>
                                        <p:cTn id="36" dur="1" fill="hold">
                                          <p:stCondLst>
                                            <p:cond delay="499"/>
                                          </p:stCondLst>
                                        </p:cTn>
                                        <p:tgtEl>
                                          <p:spTgt spid="12"/>
                                        </p:tgtEl>
                                        <p:attrNameLst>
                                          <p:attrName>style.visibility</p:attrName>
                                        </p:attrNameLst>
                                      </p:cBhvr>
                                      <p:to>
                                        <p:strVal val="hidden"/>
                                      </p:to>
                                    </p:set>
                                  </p:childTnLst>
                                </p:cTn>
                              </p:par>
                              <p:par>
                                <p:cTn id="37" presetID="53" presetClass="entr" presetSubtype="0" fill="hold" nodeType="withEffect">
                                  <p:stCondLst>
                                    <p:cond delay="0"/>
                                  </p:stCondLst>
                                  <p:childTnLst>
                                    <p:set>
                                      <p:cBhvr>
                                        <p:cTn id="38" dur="1" fill="hold">
                                          <p:stCondLst>
                                            <p:cond delay="0"/>
                                          </p:stCondLst>
                                        </p:cTn>
                                        <p:tgtEl>
                                          <p:spTgt spid="84"/>
                                        </p:tgtEl>
                                        <p:attrNameLst>
                                          <p:attrName>style.visibility</p:attrName>
                                        </p:attrNameLst>
                                      </p:cBhvr>
                                      <p:to>
                                        <p:strVal val="visible"/>
                                      </p:to>
                                    </p:set>
                                    <p:anim calcmode="lin" valueType="num">
                                      <p:cBhvr>
                                        <p:cTn id="39" dur="500" fill="hold"/>
                                        <p:tgtEl>
                                          <p:spTgt spid="84"/>
                                        </p:tgtEl>
                                        <p:attrNameLst>
                                          <p:attrName>ppt_w</p:attrName>
                                        </p:attrNameLst>
                                      </p:cBhvr>
                                      <p:tavLst>
                                        <p:tav tm="0">
                                          <p:val>
                                            <p:fltVal val="0"/>
                                          </p:val>
                                        </p:tav>
                                        <p:tav tm="100000">
                                          <p:val>
                                            <p:strVal val="#ppt_w"/>
                                          </p:val>
                                        </p:tav>
                                      </p:tavLst>
                                    </p:anim>
                                    <p:anim calcmode="lin" valueType="num">
                                      <p:cBhvr>
                                        <p:cTn id="40" dur="500" fill="hold"/>
                                        <p:tgtEl>
                                          <p:spTgt spid="84"/>
                                        </p:tgtEl>
                                        <p:attrNameLst>
                                          <p:attrName>ppt_h</p:attrName>
                                        </p:attrNameLst>
                                      </p:cBhvr>
                                      <p:tavLst>
                                        <p:tav tm="0">
                                          <p:val>
                                            <p:fltVal val="0"/>
                                          </p:val>
                                        </p:tav>
                                        <p:tav tm="100000">
                                          <p:val>
                                            <p:strVal val="#ppt_h"/>
                                          </p:val>
                                        </p:tav>
                                      </p:tavLst>
                                    </p:anim>
                                    <p:animEffect transition="in" filter="fade">
                                      <p:cBhvr>
                                        <p:cTn id="41" dur="500"/>
                                        <p:tgtEl>
                                          <p:spTgt spid="84"/>
                                        </p:tgtEl>
                                      </p:cBhvr>
                                    </p:animEffect>
                                  </p:childTnLst>
                                </p:cTn>
                              </p:par>
                              <p:par>
                                <p:cTn id="42" presetID="53" presetClass="entr" presetSubtype="0" fill="hold" grpId="0" nodeType="withEffect">
                                  <p:stCondLst>
                                    <p:cond delay="0"/>
                                  </p:stCondLst>
                                  <p:childTnLst>
                                    <p:set>
                                      <p:cBhvr>
                                        <p:cTn id="43" dur="1" fill="hold">
                                          <p:stCondLst>
                                            <p:cond delay="0"/>
                                          </p:stCondLst>
                                        </p:cTn>
                                        <p:tgtEl>
                                          <p:spTgt spid="85"/>
                                        </p:tgtEl>
                                        <p:attrNameLst>
                                          <p:attrName>style.visibility</p:attrName>
                                        </p:attrNameLst>
                                      </p:cBhvr>
                                      <p:to>
                                        <p:strVal val="visible"/>
                                      </p:to>
                                    </p:set>
                                    <p:anim calcmode="lin" valueType="num">
                                      <p:cBhvr>
                                        <p:cTn id="44" dur="500" fill="hold"/>
                                        <p:tgtEl>
                                          <p:spTgt spid="85"/>
                                        </p:tgtEl>
                                        <p:attrNameLst>
                                          <p:attrName>ppt_w</p:attrName>
                                        </p:attrNameLst>
                                      </p:cBhvr>
                                      <p:tavLst>
                                        <p:tav tm="0">
                                          <p:val>
                                            <p:fltVal val="0"/>
                                          </p:val>
                                        </p:tav>
                                        <p:tav tm="100000">
                                          <p:val>
                                            <p:strVal val="#ppt_w"/>
                                          </p:val>
                                        </p:tav>
                                      </p:tavLst>
                                    </p:anim>
                                    <p:anim calcmode="lin" valueType="num">
                                      <p:cBhvr>
                                        <p:cTn id="45" dur="500" fill="hold"/>
                                        <p:tgtEl>
                                          <p:spTgt spid="85"/>
                                        </p:tgtEl>
                                        <p:attrNameLst>
                                          <p:attrName>ppt_h</p:attrName>
                                        </p:attrNameLst>
                                      </p:cBhvr>
                                      <p:tavLst>
                                        <p:tav tm="0">
                                          <p:val>
                                            <p:fltVal val="0"/>
                                          </p:val>
                                        </p:tav>
                                        <p:tav tm="100000">
                                          <p:val>
                                            <p:strVal val="#ppt_h"/>
                                          </p:val>
                                        </p:tav>
                                      </p:tavLst>
                                    </p:anim>
                                    <p:animEffect transition="in" filter="fade">
                                      <p:cBhvr>
                                        <p:cTn id="46" dur="500"/>
                                        <p:tgtEl>
                                          <p:spTgt spid="85"/>
                                        </p:tgtEl>
                                      </p:cBhvr>
                                    </p:animEffect>
                                  </p:childTnLst>
                                </p:cTn>
                              </p:par>
                              <p:par>
                                <p:cTn id="47" presetID="53" presetClass="entr" presetSubtype="0" fill="hold" nodeType="withEffect">
                                  <p:stCondLst>
                                    <p:cond delay="0"/>
                                  </p:stCondLst>
                                  <p:childTnLst>
                                    <p:set>
                                      <p:cBhvr>
                                        <p:cTn id="48" dur="1" fill="hold">
                                          <p:stCondLst>
                                            <p:cond delay="0"/>
                                          </p:stCondLst>
                                        </p:cTn>
                                        <p:tgtEl>
                                          <p:spTgt spid="103"/>
                                        </p:tgtEl>
                                        <p:attrNameLst>
                                          <p:attrName>style.visibility</p:attrName>
                                        </p:attrNameLst>
                                      </p:cBhvr>
                                      <p:to>
                                        <p:strVal val="visible"/>
                                      </p:to>
                                    </p:set>
                                    <p:anim calcmode="lin" valueType="num">
                                      <p:cBhvr>
                                        <p:cTn id="49" dur="500" fill="hold"/>
                                        <p:tgtEl>
                                          <p:spTgt spid="103"/>
                                        </p:tgtEl>
                                        <p:attrNameLst>
                                          <p:attrName>ppt_w</p:attrName>
                                        </p:attrNameLst>
                                      </p:cBhvr>
                                      <p:tavLst>
                                        <p:tav tm="0">
                                          <p:val>
                                            <p:fltVal val="0"/>
                                          </p:val>
                                        </p:tav>
                                        <p:tav tm="100000">
                                          <p:val>
                                            <p:strVal val="#ppt_w"/>
                                          </p:val>
                                        </p:tav>
                                      </p:tavLst>
                                    </p:anim>
                                    <p:anim calcmode="lin" valueType="num">
                                      <p:cBhvr>
                                        <p:cTn id="50" dur="500" fill="hold"/>
                                        <p:tgtEl>
                                          <p:spTgt spid="103"/>
                                        </p:tgtEl>
                                        <p:attrNameLst>
                                          <p:attrName>ppt_h</p:attrName>
                                        </p:attrNameLst>
                                      </p:cBhvr>
                                      <p:tavLst>
                                        <p:tav tm="0">
                                          <p:val>
                                            <p:fltVal val="0"/>
                                          </p:val>
                                        </p:tav>
                                        <p:tav tm="100000">
                                          <p:val>
                                            <p:strVal val="#ppt_h"/>
                                          </p:val>
                                        </p:tav>
                                      </p:tavLst>
                                    </p:anim>
                                    <p:animEffect transition="in" filter="fade">
                                      <p:cBhvr>
                                        <p:cTn id="51" dur="500"/>
                                        <p:tgtEl>
                                          <p:spTgt spid="103"/>
                                        </p:tgtEl>
                                      </p:cBhvr>
                                    </p:animEffect>
                                  </p:childTnLst>
                                </p:cTn>
                              </p:par>
                              <p:par>
                                <p:cTn id="52" presetID="53" presetClass="entr" presetSubtype="0" fill="hold" nodeType="withEffect">
                                  <p:stCondLst>
                                    <p:cond delay="0"/>
                                  </p:stCondLst>
                                  <p:childTnLst>
                                    <p:set>
                                      <p:cBhvr>
                                        <p:cTn id="53" dur="1" fill="hold">
                                          <p:stCondLst>
                                            <p:cond delay="0"/>
                                          </p:stCondLst>
                                        </p:cTn>
                                        <p:tgtEl>
                                          <p:spTgt spid="2"/>
                                        </p:tgtEl>
                                        <p:attrNameLst>
                                          <p:attrName>style.visibility</p:attrName>
                                        </p:attrNameLst>
                                      </p:cBhvr>
                                      <p:to>
                                        <p:strVal val="visible"/>
                                      </p:to>
                                    </p:set>
                                    <p:anim calcmode="lin" valueType="num">
                                      <p:cBhvr>
                                        <p:cTn id="54" dur="500" fill="hold"/>
                                        <p:tgtEl>
                                          <p:spTgt spid="2"/>
                                        </p:tgtEl>
                                        <p:attrNameLst>
                                          <p:attrName>ppt_w</p:attrName>
                                        </p:attrNameLst>
                                      </p:cBhvr>
                                      <p:tavLst>
                                        <p:tav tm="0">
                                          <p:val>
                                            <p:fltVal val="0"/>
                                          </p:val>
                                        </p:tav>
                                        <p:tav tm="100000">
                                          <p:val>
                                            <p:strVal val="#ppt_w"/>
                                          </p:val>
                                        </p:tav>
                                      </p:tavLst>
                                    </p:anim>
                                    <p:anim calcmode="lin" valueType="num">
                                      <p:cBhvr>
                                        <p:cTn id="55" dur="500" fill="hold"/>
                                        <p:tgtEl>
                                          <p:spTgt spid="2"/>
                                        </p:tgtEl>
                                        <p:attrNameLst>
                                          <p:attrName>ppt_h</p:attrName>
                                        </p:attrNameLst>
                                      </p:cBhvr>
                                      <p:tavLst>
                                        <p:tav tm="0">
                                          <p:val>
                                            <p:fltVal val="0"/>
                                          </p:val>
                                        </p:tav>
                                        <p:tav tm="100000">
                                          <p:val>
                                            <p:strVal val="#ppt_h"/>
                                          </p:val>
                                        </p:tav>
                                      </p:tavLst>
                                    </p:anim>
                                    <p:animEffect transition="in" filter="fade">
                                      <p:cBhvr>
                                        <p:cTn id="56" dur="500"/>
                                        <p:tgtEl>
                                          <p:spTgt spid="2"/>
                                        </p:tgtEl>
                                      </p:cBhvr>
                                    </p:animEffect>
                                  </p:childTnLst>
                                </p:cTn>
                              </p:par>
                              <p:par>
                                <p:cTn id="57" presetID="53" presetClass="entr" presetSubtype="0" fill="hold" nodeType="withEffect">
                                  <p:stCondLst>
                                    <p:cond delay="0"/>
                                  </p:stCondLst>
                                  <p:childTnLst>
                                    <p:set>
                                      <p:cBhvr>
                                        <p:cTn id="58" dur="1" fill="hold">
                                          <p:stCondLst>
                                            <p:cond delay="0"/>
                                          </p:stCondLst>
                                        </p:cTn>
                                        <p:tgtEl>
                                          <p:spTgt spid="102"/>
                                        </p:tgtEl>
                                        <p:attrNameLst>
                                          <p:attrName>style.visibility</p:attrName>
                                        </p:attrNameLst>
                                      </p:cBhvr>
                                      <p:to>
                                        <p:strVal val="visible"/>
                                      </p:to>
                                    </p:set>
                                    <p:anim calcmode="lin" valueType="num">
                                      <p:cBhvr>
                                        <p:cTn id="59" dur="500" fill="hold"/>
                                        <p:tgtEl>
                                          <p:spTgt spid="102"/>
                                        </p:tgtEl>
                                        <p:attrNameLst>
                                          <p:attrName>ppt_w</p:attrName>
                                        </p:attrNameLst>
                                      </p:cBhvr>
                                      <p:tavLst>
                                        <p:tav tm="0">
                                          <p:val>
                                            <p:fltVal val="0"/>
                                          </p:val>
                                        </p:tav>
                                        <p:tav tm="100000">
                                          <p:val>
                                            <p:strVal val="#ppt_w"/>
                                          </p:val>
                                        </p:tav>
                                      </p:tavLst>
                                    </p:anim>
                                    <p:anim calcmode="lin" valueType="num">
                                      <p:cBhvr>
                                        <p:cTn id="60" dur="500" fill="hold"/>
                                        <p:tgtEl>
                                          <p:spTgt spid="102"/>
                                        </p:tgtEl>
                                        <p:attrNameLst>
                                          <p:attrName>ppt_h</p:attrName>
                                        </p:attrNameLst>
                                      </p:cBhvr>
                                      <p:tavLst>
                                        <p:tav tm="0">
                                          <p:val>
                                            <p:fltVal val="0"/>
                                          </p:val>
                                        </p:tav>
                                        <p:tav tm="100000">
                                          <p:val>
                                            <p:strVal val="#ppt_h"/>
                                          </p:val>
                                        </p:tav>
                                      </p:tavLst>
                                    </p:anim>
                                    <p:animEffect transition="in" filter="fade">
                                      <p:cBhvr>
                                        <p:cTn id="61" dur="500"/>
                                        <p:tgtEl>
                                          <p:spTgt spid="102"/>
                                        </p:tgtEl>
                                      </p:cBhvr>
                                    </p:animEffect>
                                  </p:childTnLst>
                                </p:cTn>
                              </p:par>
                              <p:par>
                                <p:cTn id="62" presetID="53" presetClass="entr" presetSubtype="0" fill="hold" nodeType="withEffect">
                                  <p:stCondLst>
                                    <p:cond delay="0"/>
                                  </p:stCondLst>
                                  <p:childTnLst>
                                    <p:set>
                                      <p:cBhvr>
                                        <p:cTn id="63" dur="1" fill="hold">
                                          <p:stCondLst>
                                            <p:cond delay="0"/>
                                          </p:stCondLst>
                                        </p:cTn>
                                        <p:tgtEl>
                                          <p:spTgt spid="104"/>
                                        </p:tgtEl>
                                        <p:attrNameLst>
                                          <p:attrName>style.visibility</p:attrName>
                                        </p:attrNameLst>
                                      </p:cBhvr>
                                      <p:to>
                                        <p:strVal val="visible"/>
                                      </p:to>
                                    </p:set>
                                    <p:anim calcmode="lin" valueType="num">
                                      <p:cBhvr>
                                        <p:cTn id="64" dur="500" fill="hold"/>
                                        <p:tgtEl>
                                          <p:spTgt spid="104"/>
                                        </p:tgtEl>
                                        <p:attrNameLst>
                                          <p:attrName>ppt_w</p:attrName>
                                        </p:attrNameLst>
                                      </p:cBhvr>
                                      <p:tavLst>
                                        <p:tav tm="0">
                                          <p:val>
                                            <p:fltVal val="0"/>
                                          </p:val>
                                        </p:tav>
                                        <p:tav tm="100000">
                                          <p:val>
                                            <p:strVal val="#ppt_w"/>
                                          </p:val>
                                        </p:tav>
                                      </p:tavLst>
                                    </p:anim>
                                    <p:anim calcmode="lin" valueType="num">
                                      <p:cBhvr>
                                        <p:cTn id="65" dur="500" fill="hold"/>
                                        <p:tgtEl>
                                          <p:spTgt spid="104"/>
                                        </p:tgtEl>
                                        <p:attrNameLst>
                                          <p:attrName>ppt_h</p:attrName>
                                        </p:attrNameLst>
                                      </p:cBhvr>
                                      <p:tavLst>
                                        <p:tav tm="0">
                                          <p:val>
                                            <p:fltVal val="0"/>
                                          </p:val>
                                        </p:tav>
                                        <p:tav tm="100000">
                                          <p:val>
                                            <p:strVal val="#ppt_h"/>
                                          </p:val>
                                        </p:tav>
                                      </p:tavLst>
                                    </p:anim>
                                    <p:animEffect transition="in" filter="fade">
                                      <p:cBhvr>
                                        <p:cTn id="66" dur="500"/>
                                        <p:tgtEl>
                                          <p:spTgt spid="104"/>
                                        </p:tgtEl>
                                      </p:cBhvr>
                                    </p:animEffect>
                                  </p:childTnLst>
                                </p:cTn>
                              </p:par>
                              <p:par>
                                <p:cTn id="67" presetID="53" presetClass="entr" presetSubtype="0" fill="hold" grpId="0" nodeType="withEffect">
                                  <p:stCondLst>
                                    <p:cond delay="0"/>
                                  </p:stCondLst>
                                  <p:childTnLst>
                                    <p:set>
                                      <p:cBhvr>
                                        <p:cTn id="68" dur="1" fill="hold">
                                          <p:stCondLst>
                                            <p:cond delay="0"/>
                                          </p:stCondLst>
                                        </p:cTn>
                                        <p:tgtEl>
                                          <p:spTgt spid="83"/>
                                        </p:tgtEl>
                                        <p:attrNameLst>
                                          <p:attrName>style.visibility</p:attrName>
                                        </p:attrNameLst>
                                      </p:cBhvr>
                                      <p:to>
                                        <p:strVal val="visible"/>
                                      </p:to>
                                    </p:set>
                                    <p:anim calcmode="lin" valueType="num">
                                      <p:cBhvr>
                                        <p:cTn id="69" dur="500" fill="hold"/>
                                        <p:tgtEl>
                                          <p:spTgt spid="83"/>
                                        </p:tgtEl>
                                        <p:attrNameLst>
                                          <p:attrName>ppt_w</p:attrName>
                                        </p:attrNameLst>
                                      </p:cBhvr>
                                      <p:tavLst>
                                        <p:tav tm="0">
                                          <p:val>
                                            <p:fltVal val="0"/>
                                          </p:val>
                                        </p:tav>
                                        <p:tav tm="100000">
                                          <p:val>
                                            <p:strVal val="#ppt_w"/>
                                          </p:val>
                                        </p:tav>
                                      </p:tavLst>
                                    </p:anim>
                                    <p:anim calcmode="lin" valueType="num">
                                      <p:cBhvr>
                                        <p:cTn id="70" dur="500" fill="hold"/>
                                        <p:tgtEl>
                                          <p:spTgt spid="83"/>
                                        </p:tgtEl>
                                        <p:attrNameLst>
                                          <p:attrName>ppt_h</p:attrName>
                                        </p:attrNameLst>
                                      </p:cBhvr>
                                      <p:tavLst>
                                        <p:tav tm="0">
                                          <p:val>
                                            <p:fltVal val="0"/>
                                          </p:val>
                                        </p:tav>
                                        <p:tav tm="100000">
                                          <p:val>
                                            <p:strVal val="#ppt_h"/>
                                          </p:val>
                                        </p:tav>
                                      </p:tavLst>
                                    </p:anim>
                                    <p:animEffect transition="in" filter="fade">
                                      <p:cBhvr>
                                        <p:cTn id="71" dur="500"/>
                                        <p:tgtEl>
                                          <p:spTgt spid="83"/>
                                        </p:tgtEl>
                                      </p:cBhvr>
                                    </p:animEffect>
                                  </p:childTnLst>
                                </p:cTn>
                              </p:par>
                            </p:childTnLst>
                          </p:cTn>
                        </p:par>
                      </p:childTnLst>
                    </p:cTn>
                  </p:par>
                  <p:par>
                    <p:cTn id="72" fill="hold" nodeType="clickPar">
                      <p:stCondLst>
                        <p:cond delay="indefinite"/>
                      </p:stCondLst>
                      <p:childTnLst>
                        <p:par>
                          <p:cTn id="73" fill="hold" nodeType="withGroup">
                            <p:stCondLst>
                              <p:cond delay="0"/>
                            </p:stCondLst>
                            <p:childTnLst>
                              <p:par>
                                <p:cTn id="74" presetID="53" presetClass="entr" presetSubtype="0" fill="hold" nodeType="clickEffect">
                                  <p:stCondLst>
                                    <p:cond delay="0"/>
                                  </p:stCondLst>
                                  <p:childTnLst>
                                    <p:set>
                                      <p:cBhvr>
                                        <p:cTn id="75" dur="1" fill="hold">
                                          <p:stCondLst>
                                            <p:cond delay="0"/>
                                          </p:stCondLst>
                                        </p:cTn>
                                        <p:tgtEl>
                                          <p:spTgt spid="107"/>
                                        </p:tgtEl>
                                        <p:attrNameLst>
                                          <p:attrName>style.visibility</p:attrName>
                                        </p:attrNameLst>
                                      </p:cBhvr>
                                      <p:to>
                                        <p:strVal val="visible"/>
                                      </p:to>
                                    </p:set>
                                    <p:anim calcmode="lin" valueType="num">
                                      <p:cBhvr>
                                        <p:cTn id="76" dur="500" fill="hold"/>
                                        <p:tgtEl>
                                          <p:spTgt spid="107"/>
                                        </p:tgtEl>
                                        <p:attrNameLst>
                                          <p:attrName>ppt_w</p:attrName>
                                        </p:attrNameLst>
                                      </p:cBhvr>
                                      <p:tavLst>
                                        <p:tav tm="0">
                                          <p:val>
                                            <p:fltVal val="0"/>
                                          </p:val>
                                        </p:tav>
                                        <p:tav tm="100000">
                                          <p:val>
                                            <p:strVal val="#ppt_w"/>
                                          </p:val>
                                        </p:tav>
                                      </p:tavLst>
                                    </p:anim>
                                    <p:anim calcmode="lin" valueType="num">
                                      <p:cBhvr>
                                        <p:cTn id="77" dur="500" fill="hold"/>
                                        <p:tgtEl>
                                          <p:spTgt spid="107"/>
                                        </p:tgtEl>
                                        <p:attrNameLst>
                                          <p:attrName>ppt_h</p:attrName>
                                        </p:attrNameLst>
                                      </p:cBhvr>
                                      <p:tavLst>
                                        <p:tav tm="0">
                                          <p:val>
                                            <p:fltVal val="0"/>
                                          </p:val>
                                        </p:tav>
                                        <p:tav tm="100000">
                                          <p:val>
                                            <p:strVal val="#ppt_h"/>
                                          </p:val>
                                        </p:tav>
                                      </p:tavLst>
                                    </p:anim>
                                    <p:animEffect transition="in" filter="fade">
                                      <p:cBhvr>
                                        <p:cTn id="78" dur="500"/>
                                        <p:tgtEl>
                                          <p:spTgt spid="107"/>
                                        </p:tgtEl>
                                      </p:cBhvr>
                                    </p:animEffect>
                                  </p:childTnLst>
                                </p:cTn>
                              </p:par>
                              <p:par>
                                <p:cTn id="79" presetID="42" presetClass="path" presetSubtype="0" accel="50000" decel="50000" fill="hold" nodeType="withEffect">
                                  <p:stCondLst>
                                    <p:cond delay="0"/>
                                  </p:stCondLst>
                                  <p:childTnLst>
                                    <p:animMotion origin="layout" path="M 1.38889E-6 7.40741E-7 L 0.33403 0.25417 " pathEditMode="relative" rAng="0" ptsTypes="AA">
                                      <p:cBhvr>
                                        <p:cTn id="80" dur="500" spd="-100000" fill="hold"/>
                                        <p:tgtEl>
                                          <p:spTgt spid="107"/>
                                        </p:tgtEl>
                                        <p:attrNameLst>
                                          <p:attrName>ppt_x</p:attrName>
                                          <p:attrName>ppt_y</p:attrName>
                                        </p:attrNameLst>
                                      </p:cBhvr>
                                      <p:rCtr x="16700" y="12700"/>
                                    </p:animMotion>
                                  </p:childTnLst>
                                </p:cTn>
                              </p:par>
                              <p:par>
                                <p:cTn id="81" presetID="53" presetClass="entr" presetSubtype="0" fill="hold" nodeType="withEffect">
                                  <p:stCondLst>
                                    <p:cond delay="0"/>
                                  </p:stCondLst>
                                  <p:childTnLst>
                                    <p:set>
                                      <p:cBhvr>
                                        <p:cTn id="82" dur="1" fill="hold">
                                          <p:stCondLst>
                                            <p:cond delay="0"/>
                                          </p:stCondLst>
                                        </p:cTn>
                                        <p:tgtEl>
                                          <p:spTgt spid="105"/>
                                        </p:tgtEl>
                                        <p:attrNameLst>
                                          <p:attrName>style.visibility</p:attrName>
                                        </p:attrNameLst>
                                      </p:cBhvr>
                                      <p:to>
                                        <p:strVal val="visible"/>
                                      </p:to>
                                    </p:set>
                                    <p:anim calcmode="lin" valueType="num">
                                      <p:cBhvr>
                                        <p:cTn id="83" dur="500" fill="hold"/>
                                        <p:tgtEl>
                                          <p:spTgt spid="105"/>
                                        </p:tgtEl>
                                        <p:attrNameLst>
                                          <p:attrName>ppt_w</p:attrName>
                                        </p:attrNameLst>
                                      </p:cBhvr>
                                      <p:tavLst>
                                        <p:tav tm="0">
                                          <p:val>
                                            <p:fltVal val="0"/>
                                          </p:val>
                                        </p:tav>
                                        <p:tav tm="100000">
                                          <p:val>
                                            <p:strVal val="#ppt_w"/>
                                          </p:val>
                                        </p:tav>
                                      </p:tavLst>
                                    </p:anim>
                                    <p:anim calcmode="lin" valueType="num">
                                      <p:cBhvr>
                                        <p:cTn id="84" dur="500" fill="hold"/>
                                        <p:tgtEl>
                                          <p:spTgt spid="105"/>
                                        </p:tgtEl>
                                        <p:attrNameLst>
                                          <p:attrName>ppt_h</p:attrName>
                                        </p:attrNameLst>
                                      </p:cBhvr>
                                      <p:tavLst>
                                        <p:tav tm="0">
                                          <p:val>
                                            <p:fltVal val="0"/>
                                          </p:val>
                                        </p:tav>
                                        <p:tav tm="100000">
                                          <p:val>
                                            <p:strVal val="#ppt_h"/>
                                          </p:val>
                                        </p:tav>
                                      </p:tavLst>
                                    </p:anim>
                                    <p:animEffect transition="in" filter="fade">
                                      <p:cBhvr>
                                        <p:cTn id="85" dur="500"/>
                                        <p:tgtEl>
                                          <p:spTgt spid="105"/>
                                        </p:tgtEl>
                                      </p:cBhvr>
                                    </p:animEffect>
                                  </p:childTnLst>
                                </p:cTn>
                              </p:par>
                              <p:par>
                                <p:cTn id="86" presetID="42" presetClass="path" presetSubtype="0" accel="50000" decel="50000" fill="hold" nodeType="withEffect">
                                  <p:stCondLst>
                                    <p:cond delay="0"/>
                                  </p:stCondLst>
                                  <p:childTnLst>
                                    <p:animMotion origin="layout" path="M 3.61111E-6 7.40741E-7 L 0.14375 0.25417 " pathEditMode="relative" rAng="0" ptsTypes="AA">
                                      <p:cBhvr>
                                        <p:cTn id="87" dur="500" spd="-100000" fill="hold"/>
                                        <p:tgtEl>
                                          <p:spTgt spid="105"/>
                                        </p:tgtEl>
                                        <p:attrNameLst>
                                          <p:attrName>ppt_x</p:attrName>
                                          <p:attrName>ppt_y</p:attrName>
                                        </p:attrNameLst>
                                      </p:cBhvr>
                                      <p:rCtr x="7200" y="12700"/>
                                    </p:animMotion>
                                  </p:childTnLst>
                                </p:cTn>
                              </p:par>
                              <p:par>
                                <p:cTn id="88" presetID="53" presetClass="entr" presetSubtype="0" fill="hold" nodeType="withEffect">
                                  <p:stCondLst>
                                    <p:cond delay="0"/>
                                  </p:stCondLst>
                                  <p:childTnLst>
                                    <p:set>
                                      <p:cBhvr>
                                        <p:cTn id="89" dur="1" fill="hold">
                                          <p:stCondLst>
                                            <p:cond delay="0"/>
                                          </p:stCondLst>
                                        </p:cTn>
                                        <p:tgtEl>
                                          <p:spTgt spid="111"/>
                                        </p:tgtEl>
                                        <p:attrNameLst>
                                          <p:attrName>style.visibility</p:attrName>
                                        </p:attrNameLst>
                                      </p:cBhvr>
                                      <p:to>
                                        <p:strVal val="visible"/>
                                      </p:to>
                                    </p:set>
                                    <p:anim calcmode="lin" valueType="num">
                                      <p:cBhvr>
                                        <p:cTn id="90" dur="500" fill="hold"/>
                                        <p:tgtEl>
                                          <p:spTgt spid="111"/>
                                        </p:tgtEl>
                                        <p:attrNameLst>
                                          <p:attrName>ppt_w</p:attrName>
                                        </p:attrNameLst>
                                      </p:cBhvr>
                                      <p:tavLst>
                                        <p:tav tm="0">
                                          <p:val>
                                            <p:fltVal val="0"/>
                                          </p:val>
                                        </p:tav>
                                        <p:tav tm="100000">
                                          <p:val>
                                            <p:strVal val="#ppt_w"/>
                                          </p:val>
                                        </p:tav>
                                      </p:tavLst>
                                    </p:anim>
                                    <p:anim calcmode="lin" valueType="num">
                                      <p:cBhvr>
                                        <p:cTn id="91" dur="500" fill="hold"/>
                                        <p:tgtEl>
                                          <p:spTgt spid="111"/>
                                        </p:tgtEl>
                                        <p:attrNameLst>
                                          <p:attrName>ppt_h</p:attrName>
                                        </p:attrNameLst>
                                      </p:cBhvr>
                                      <p:tavLst>
                                        <p:tav tm="0">
                                          <p:val>
                                            <p:fltVal val="0"/>
                                          </p:val>
                                        </p:tav>
                                        <p:tav tm="100000">
                                          <p:val>
                                            <p:strVal val="#ppt_h"/>
                                          </p:val>
                                        </p:tav>
                                      </p:tavLst>
                                    </p:anim>
                                    <p:animEffect transition="in" filter="fade">
                                      <p:cBhvr>
                                        <p:cTn id="92" dur="500"/>
                                        <p:tgtEl>
                                          <p:spTgt spid="111"/>
                                        </p:tgtEl>
                                      </p:cBhvr>
                                    </p:animEffect>
                                  </p:childTnLst>
                                </p:cTn>
                              </p:par>
                              <p:par>
                                <p:cTn id="93" presetID="42" presetClass="path" presetSubtype="0" accel="50000" decel="50000" fill="hold" nodeType="withEffect">
                                  <p:stCondLst>
                                    <p:cond delay="0"/>
                                  </p:stCondLst>
                                  <p:childTnLst>
                                    <p:animMotion origin="layout" path="M 3.88889E-6 7.40741E-7 L -0.03316 0.25417 " pathEditMode="relative" rAng="0" ptsTypes="AA">
                                      <p:cBhvr>
                                        <p:cTn id="94" dur="500" spd="-100000" fill="hold"/>
                                        <p:tgtEl>
                                          <p:spTgt spid="111"/>
                                        </p:tgtEl>
                                        <p:attrNameLst>
                                          <p:attrName>ppt_x</p:attrName>
                                          <p:attrName>ppt_y</p:attrName>
                                        </p:attrNameLst>
                                      </p:cBhvr>
                                      <p:rCtr x="-1700" y="12700"/>
                                    </p:animMotion>
                                  </p:childTnLst>
                                </p:cTn>
                              </p:par>
                              <p:par>
                                <p:cTn id="95" presetID="53" presetClass="entr" presetSubtype="0" fill="hold" nodeType="withEffect">
                                  <p:stCondLst>
                                    <p:cond delay="0"/>
                                  </p:stCondLst>
                                  <p:childTnLst>
                                    <p:set>
                                      <p:cBhvr>
                                        <p:cTn id="96" dur="1" fill="hold">
                                          <p:stCondLst>
                                            <p:cond delay="0"/>
                                          </p:stCondLst>
                                        </p:cTn>
                                        <p:tgtEl>
                                          <p:spTgt spid="106"/>
                                        </p:tgtEl>
                                        <p:attrNameLst>
                                          <p:attrName>style.visibility</p:attrName>
                                        </p:attrNameLst>
                                      </p:cBhvr>
                                      <p:to>
                                        <p:strVal val="visible"/>
                                      </p:to>
                                    </p:set>
                                    <p:anim calcmode="lin" valueType="num">
                                      <p:cBhvr>
                                        <p:cTn id="97" dur="500" fill="hold"/>
                                        <p:tgtEl>
                                          <p:spTgt spid="106"/>
                                        </p:tgtEl>
                                        <p:attrNameLst>
                                          <p:attrName>ppt_w</p:attrName>
                                        </p:attrNameLst>
                                      </p:cBhvr>
                                      <p:tavLst>
                                        <p:tav tm="0">
                                          <p:val>
                                            <p:fltVal val="0"/>
                                          </p:val>
                                        </p:tav>
                                        <p:tav tm="100000">
                                          <p:val>
                                            <p:strVal val="#ppt_w"/>
                                          </p:val>
                                        </p:tav>
                                      </p:tavLst>
                                    </p:anim>
                                    <p:anim calcmode="lin" valueType="num">
                                      <p:cBhvr>
                                        <p:cTn id="98" dur="500" fill="hold"/>
                                        <p:tgtEl>
                                          <p:spTgt spid="106"/>
                                        </p:tgtEl>
                                        <p:attrNameLst>
                                          <p:attrName>ppt_h</p:attrName>
                                        </p:attrNameLst>
                                      </p:cBhvr>
                                      <p:tavLst>
                                        <p:tav tm="0">
                                          <p:val>
                                            <p:fltVal val="0"/>
                                          </p:val>
                                        </p:tav>
                                        <p:tav tm="100000">
                                          <p:val>
                                            <p:strVal val="#ppt_h"/>
                                          </p:val>
                                        </p:tav>
                                      </p:tavLst>
                                    </p:anim>
                                    <p:animEffect transition="in" filter="fade">
                                      <p:cBhvr>
                                        <p:cTn id="99" dur="500"/>
                                        <p:tgtEl>
                                          <p:spTgt spid="106"/>
                                        </p:tgtEl>
                                      </p:cBhvr>
                                    </p:animEffect>
                                  </p:childTnLst>
                                </p:cTn>
                              </p:par>
                              <p:par>
                                <p:cTn id="100" presetID="35" presetClass="path" presetSubtype="0" accel="50000" decel="50000" fill="hold" nodeType="withEffect">
                                  <p:stCondLst>
                                    <p:cond delay="0"/>
                                  </p:stCondLst>
                                  <p:childTnLst>
                                    <p:animMotion origin="layout" path="M 2.22222E-6 7.40741E-7 L -0.2092 0.25417 " pathEditMode="relative" rAng="0" ptsTypes="AA">
                                      <p:cBhvr>
                                        <p:cTn id="101" dur="500" spd="-100000" fill="hold"/>
                                        <p:tgtEl>
                                          <p:spTgt spid="106"/>
                                        </p:tgtEl>
                                        <p:attrNameLst>
                                          <p:attrName>ppt_x</p:attrName>
                                          <p:attrName>ppt_y</p:attrName>
                                        </p:attrNameLst>
                                      </p:cBhvr>
                                      <p:rCtr x="-10500" y="12700"/>
                                    </p:animMotion>
                                  </p:childTnLst>
                                </p:cTn>
                              </p:par>
                              <p:par>
                                <p:cTn id="102" presetID="53" presetClass="entr" presetSubtype="0" fill="hold" nodeType="withEffect">
                                  <p:stCondLst>
                                    <p:cond delay="0"/>
                                  </p:stCondLst>
                                  <p:childTnLst>
                                    <p:set>
                                      <p:cBhvr>
                                        <p:cTn id="103" dur="1" fill="hold">
                                          <p:stCondLst>
                                            <p:cond delay="0"/>
                                          </p:stCondLst>
                                        </p:cTn>
                                        <p:tgtEl>
                                          <p:spTgt spid="113"/>
                                        </p:tgtEl>
                                        <p:attrNameLst>
                                          <p:attrName>style.visibility</p:attrName>
                                        </p:attrNameLst>
                                      </p:cBhvr>
                                      <p:to>
                                        <p:strVal val="visible"/>
                                      </p:to>
                                    </p:set>
                                    <p:anim calcmode="lin" valueType="num">
                                      <p:cBhvr>
                                        <p:cTn id="104" dur="500" fill="hold"/>
                                        <p:tgtEl>
                                          <p:spTgt spid="113"/>
                                        </p:tgtEl>
                                        <p:attrNameLst>
                                          <p:attrName>ppt_w</p:attrName>
                                        </p:attrNameLst>
                                      </p:cBhvr>
                                      <p:tavLst>
                                        <p:tav tm="0">
                                          <p:val>
                                            <p:fltVal val="0"/>
                                          </p:val>
                                        </p:tav>
                                        <p:tav tm="100000">
                                          <p:val>
                                            <p:strVal val="#ppt_w"/>
                                          </p:val>
                                        </p:tav>
                                      </p:tavLst>
                                    </p:anim>
                                    <p:anim calcmode="lin" valueType="num">
                                      <p:cBhvr>
                                        <p:cTn id="105" dur="500" fill="hold"/>
                                        <p:tgtEl>
                                          <p:spTgt spid="113"/>
                                        </p:tgtEl>
                                        <p:attrNameLst>
                                          <p:attrName>ppt_h</p:attrName>
                                        </p:attrNameLst>
                                      </p:cBhvr>
                                      <p:tavLst>
                                        <p:tav tm="0">
                                          <p:val>
                                            <p:fltVal val="0"/>
                                          </p:val>
                                        </p:tav>
                                        <p:tav tm="100000">
                                          <p:val>
                                            <p:strVal val="#ppt_h"/>
                                          </p:val>
                                        </p:tav>
                                      </p:tavLst>
                                    </p:anim>
                                    <p:animEffect transition="in" filter="fade">
                                      <p:cBhvr>
                                        <p:cTn id="106" dur="500"/>
                                        <p:tgtEl>
                                          <p:spTgt spid="113"/>
                                        </p:tgtEl>
                                      </p:cBhvr>
                                    </p:animEffect>
                                  </p:childTnLst>
                                </p:cTn>
                              </p:par>
                              <p:par>
                                <p:cTn id="107" presetID="35" presetClass="path" presetSubtype="0" accel="50000" decel="50000" fill="hold" nodeType="withEffect">
                                  <p:stCondLst>
                                    <p:cond delay="0"/>
                                  </p:stCondLst>
                                  <p:childTnLst>
                                    <p:animMotion origin="layout" path="M 1.38889E-6 7.40741E-7 L -0.38472 0.06667 " pathEditMode="relative" rAng="0" ptsTypes="AA">
                                      <p:cBhvr>
                                        <p:cTn id="108" dur="500" spd="-100000" fill="hold"/>
                                        <p:tgtEl>
                                          <p:spTgt spid="113"/>
                                        </p:tgtEl>
                                        <p:attrNameLst>
                                          <p:attrName>ppt_x</p:attrName>
                                          <p:attrName>ppt_y</p:attrName>
                                        </p:attrNameLst>
                                      </p:cBhvr>
                                      <p:rCtr x="-19200" y="3300"/>
                                    </p:animMotion>
                                  </p:childTnLst>
                                </p:cTn>
                              </p:par>
                              <p:par>
                                <p:cTn id="109" presetID="53" presetClass="entr" presetSubtype="0" fill="hold" nodeType="withEffect">
                                  <p:stCondLst>
                                    <p:cond delay="0"/>
                                  </p:stCondLst>
                                  <p:childTnLst>
                                    <p:set>
                                      <p:cBhvr>
                                        <p:cTn id="110" dur="1" fill="hold">
                                          <p:stCondLst>
                                            <p:cond delay="0"/>
                                          </p:stCondLst>
                                        </p:cTn>
                                        <p:tgtEl>
                                          <p:spTgt spid="109"/>
                                        </p:tgtEl>
                                        <p:attrNameLst>
                                          <p:attrName>style.visibility</p:attrName>
                                        </p:attrNameLst>
                                      </p:cBhvr>
                                      <p:to>
                                        <p:strVal val="visible"/>
                                      </p:to>
                                    </p:set>
                                    <p:anim calcmode="lin" valueType="num">
                                      <p:cBhvr>
                                        <p:cTn id="111" dur="500" fill="hold"/>
                                        <p:tgtEl>
                                          <p:spTgt spid="109"/>
                                        </p:tgtEl>
                                        <p:attrNameLst>
                                          <p:attrName>ppt_w</p:attrName>
                                        </p:attrNameLst>
                                      </p:cBhvr>
                                      <p:tavLst>
                                        <p:tav tm="0">
                                          <p:val>
                                            <p:fltVal val="0"/>
                                          </p:val>
                                        </p:tav>
                                        <p:tav tm="100000">
                                          <p:val>
                                            <p:strVal val="#ppt_w"/>
                                          </p:val>
                                        </p:tav>
                                      </p:tavLst>
                                    </p:anim>
                                    <p:anim calcmode="lin" valueType="num">
                                      <p:cBhvr>
                                        <p:cTn id="112" dur="500" fill="hold"/>
                                        <p:tgtEl>
                                          <p:spTgt spid="109"/>
                                        </p:tgtEl>
                                        <p:attrNameLst>
                                          <p:attrName>ppt_h</p:attrName>
                                        </p:attrNameLst>
                                      </p:cBhvr>
                                      <p:tavLst>
                                        <p:tav tm="0">
                                          <p:val>
                                            <p:fltVal val="0"/>
                                          </p:val>
                                        </p:tav>
                                        <p:tav tm="100000">
                                          <p:val>
                                            <p:strVal val="#ppt_h"/>
                                          </p:val>
                                        </p:tav>
                                      </p:tavLst>
                                    </p:anim>
                                    <p:animEffect transition="in" filter="fade">
                                      <p:cBhvr>
                                        <p:cTn id="113" dur="500"/>
                                        <p:tgtEl>
                                          <p:spTgt spid="109"/>
                                        </p:tgtEl>
                                      </p:cBhvr>
                                    </p:animEffect>
                                  </p:childTnLst>
                                </p:cTn>
                              </p:par>
                              <p:par>
                                <p:cTn id="114" presetID="63" presetClass="path" presetSubtype="0" accel="50000" decel="50000" fill="hold" nodeType="withEffect">
                                  <p:stCondLst>
                                    <p:cond delay="0"/>
                                  </p:stCondLst>
                                  <p:childTnLst>
                                    <p:animMotion origin="layout" path="M 1.38889E-6 -2.59259E-6 L 0.33403 0.07084 " pathEditMode="relative" rAng="0" ptsTypes="AA">
                                      <p:cBhvr>
                                        <p:cTn id="115" dur="500" spd="-100000" fill="hold"/>
                                        <p:tgtEl>
                                          <p:spTgt spid="109"/>
                                        </p:tgtEl>
                                        <p:attrNameLst>
                                          <p:attrName>ppt_x</p:attrName>
                                          <p:attrName>ppt_y</p:attrName>
                                        </p:attrNameLst>
                                      </p:cBhvr>
                                      <p:rCtr x="16700" y="3500"/>
                                    </p:animMotion>
                                  </p:childTnLst>
                                </p:cTn>
                              </p:par>
                              <p:par>
                                <p:cTn id="116" presetID="53" presetClass="entr" presetSubtype="0" fill="hold" nodeType="withEffect">
                                  <p:stCondLst>
                                    <p:cond delay="0"/>
                                  </p:stCondLst>
                                  <p:childTnLst>
                                    <p:set>
                                      <p:cBhvr>
                                        <p:cTn id="117" dur="1" fill="hold">
                                          <p:stCondLst>
                                            <p:cond delay="0"/>
                                          </p:stCondLst>
                                        </p:cTn>
                                        <p:tgtEl>
                                          <p:spTgt spid="110"/>
                                        </p:tgtEl>
                                        <p:attrNameLst>
                                          <p:attrName>style.visibility</p:attrName>
                                        </p:attrNameLst>
                                      </p:cBhvr>
                                      <p:to>
                                        <p:strVal val="visible"/>
                                      </p:to>
                                    </p:set>
                                    <p:anim calcmode="lin" valueType="num">
                                      <p:cBhvr>
                                        <p:cTn id="118" dur="500" fill="hold"/>
                                        <p:tgtEl>
                                          <p:spTgt spid="110"/>
                                        </p:tgtEl>
                                        <p:attrNameLst>
                                          <p:attrName>ppt_w</p:attrName>
                                        </p:attrNameLst>
                                      </p:cBhvr>
                                      <p:tavLst>
                                        <p:tav tm="0">
                                          <p:val>
                                            <p:fltVal val="0"/>
                                          </p:val>
                                        </p:tav>
                                        <p:tav tm="100000">
                                          <p:val>
                                            <p:strVal val="#ppt_w"/>
                                          </p:val>
                                        </p:tav>
                                      </p:tavLst>
                                    </p:anim>
                                    <p:anim calcmode="lin" valueType="num">
                                      <p:cBhvr>
                                        <p:cTn id="119" dur="500" fill="hold"/>
                                        <p:tgtEl>
                                          <p:spTgt spid="110"/>
                                        </p:tgtEl>
                                        <p:attrNameLst>
                                          <p:attrName>ppt_h</p:attrName>
                                        </p:attrNameLst>
                                      </p:cBhvr>
                                      <p:tavLst>
                                        <p:tav tm="0">
                                          <p:val>
                                            <p:fltVal val="0"/>
                                          </p:val>
                                        </p:tav>
                                        <p:tav tm="100000">
                                          <p:val>
                                            <p:strVal val="#ppt_h"/>
                                          </p:val>
                                        </p:tav>
                                      </p:tavLst>
                                    </p:anim>
                                    <p:animEffect transition="in" filter="fade">
                                      <p:cBhvr>
                                        <p:cTn id="120" dur="500"/>
                                        <p:tgtEl>
                                          <p:spTgt spid="110"/>
                                        </p:tgtEl>
                                      </p:cBhvr>
                                    </p:animEffect>
                                  </p:childTnLst>
                                </p:cTn>
                              </p:par>
                              <p:par>
                                <p:cTn id="121" presetID="63" presetClass="path" presetSubtype="0" accel="50000" decel="50000" fill="hold" nodeType="withEffect">
                                  <p:stCondLst>
                                    <p:cond delay="0"/>
                                  </p:stCondLst>
                                  <p:childTnLst>
                                    <p:animMotion origin="layout" path="M 1.38889E-6 2.59259E-6 L 0.33403 -0.13773 " pathEditMode="relative" rAng="0" ptsTypes="AA">
                                      <p:cBhvr>
                                        <p:cTn id="122" dur="500" spd="-100000" fill="hold"/>
                                        <p:tgtEl>
                                          <p:spTgt spid="110"/>
                                        </p:tgtEl>
                                        <p:attrNameLst>
                                          <p:attrName>ppt_x</p:attrName>
                                          <p:attrName>ppt_y</p:attrName>
                                        </p:attrNameLst>
                                      </p:cBhvr>
                                      <p:rCtr x="16700" y="-6900"/>
                                    </p:animMotion>
                                  </p:childTnLst>
                                </p:cTn>
                              </p:par>
                              <p:par>
                                <p:cTn id="123" presetID="53" presetClass="entr" presetSubtype="0" fill="hold" nodeType="withEffect">
                                  <p:stCondLst>
                                    <p:cond delay="0"/>
                                  </p:stCondLst>
                                  <p:childTnLst>
                                    <p:set>
                                      <p:cBhvr>
                                        <p:cTn id="124" dur="1" fill="hold">
                                          <p:stCondLst>
                                            <p:cond delay="0"/>
                                          </p:stCondLst>
                                        </p:cTn>
                                        <p:tgtEl>
                                          <p:spTgt spid="112"/>
                                        </p:tgtEl>
                                        <p:attrNameLst>
                                          <p:attrName>style.visibility</p:attrName>
                                        </p:attrNameLst>
                                      </p:cBhvr>
                                      <p:to>
                                        <p:strVal val="visible"/>
                                      </p:to>
                                    </p:set>
                                    <p:anim calcmode="lin" valueType="num">
                                      <p:cBhvr>
                                        <p:cTn id="125" dur="500" fill="hold"/>
                                        <p:tgtEl>
                                          <p:spTgt spid="112"/>
                                        </p:tgtEl>
                                        <p:attrNameLst>
                                          <p:attrName>ppt_w</p:attrName>
                                        </p:attrNameLst>
                                      </p:cBhvr>
                                      <p:tavLst>
                                        <p:tav tm="0">
                                          <p:val>
                                            <p:fltVal val="0"/>
                                          </p:val>
                                        </p:tav>
                                        <p:tav tm="100000">
                                          <p:val>
                                            <p:strVal val="#ppt_w"/>
                                          </p:val>
                                        </p:tav>
                                      </p:tavLst>
                                    </p:anim>
                                    <p:anim calcmode="lin" valueType="num">
                                      <p:cBhvr>
                                        <p:cTn id="126" dur="500" fill="hold"/>
                                        <p:tgtEl>
                                          <p:spTgt spid="112"/>
                                        </p:tgtEl>
                                        <p:attrNameLst>
                                          <p:attrName>ppt_h</p:attrName>
                                        </p:attrNameLst>
                                      </p:cBhvr>
                                      <p:tavLst>
                                        <p:tav tm="0">
                                          <p:val>
                                            <p:fltVal val="0"/>
                                          </p:val>
                                        </p:tav>
                                        <p:tav tm="100000">
                                          <p:val>
                                            <p:strVal val="#ppt_h"/>
                                          </p:val>
                                        </p:tav>
                                      </p:tavLst>
                                    </p:anim>
                                    <p:animEffect transition="in" filter="fade">
                                      <p:cBhvr>
                                        <p:cTn id="127" dur="500"/>
                                        <p:tgtEl>
                                          <p:spTgt spid="112"/>
                                        </p:tgtEl>
                                      </p:cBhvr>
                                    </p:animEffect>
                                  </p:childTnLst>
                                </p:cTn>
                              </p:par>
                              <p:par>
                                <p:cTn id="128" presetID="35" presetClass="path" presetSubtype="0" accel="50000" decel="50000" fill="hold" nodeType="withEffect">
                                  <p:stCondLst>
                                    <p:cond delay="0"/>
                                  </p:stCondLst>
                                  <p:childTnLst>
                                    <p:animMotion origin="layout" path="M 1.38889E-6 2.59259E-6 L -0.38472 -0.13773 " pathEditMode="relative" rAng="0" ptsTypes="AA">
                                      <p:cBhvr>
                                        <p:cTn id="129" dur="500" spd="-100000" fill="hold"/>
                                        <p:tgtEl>
                                          <p:spTgt spid="112"/>
                                        </p:tgtEl>
                                        <p:attrNameLst>
                                          <p:attrName>ppt_x</p:attrName>
                                          <p:attrName>ppt_y</p:attrName>
                                        </p:attrNameLst>
                                      </p:cBhvr>
                                      <p:rCtr x="-19200" y="-6900"/>
                                    </p:animMotion>
                                  </p:childTnLst>
                                </p:cTn>
                              </p:par>
                              <p:par>
                                <p:cTn id="130" presetID="53" presetClass="entr" presetSubtype="0" fill="hold" nodeType="withEffect">
                                  <p:stCondLst>
                                    <p:cond delay="0"/>
                                  </p:stCondLst>
                                  <p:childTnLst>
                                    <p:set>
                                      <p:cBhvr>
                                        <p:cTn id="131" dur="1" fill="hold">
                                          <p:stCondLst>
                                            <p:cond delay="0"/>
                                          </p:stCondLst>
                                        </p:cTn>
                                        <p:tgtEl>
                                          <p:spTgt spid="114"/>
                                        </p:tgtEl>
                                        <p:attrNameLst>
                                          <p:attrName>style.visibility</p:attrName>
                                        </p:attrNameLst>
                                      </p:cBhvr>
                                      <p:to>
                                        <p:strVal val="visible"/>
                                      </p:to>
                                    </p:set>
                                    <p:anim calcmode="lin" valueType="num">
                                      <p:cBhvr>
                                        <p:cTn id="132" dur="500" fill="hold"/>
                                        <p:tgtEl>
                                          <p:spTgt spid="114"/>
                                        </p:tgtEl>
                                        <p:attrNameLst>
                                          <p:attrName>ppt_w</p:attrName>
                                        </p:attrNameLst>
                                      </p:cBhvr>
                                      <p:tavLst>
                                        <p:tav tm="0">
                                          <p:val>
                                            <p:fltVal val="0"/>
                                          </p:val>
                                        </p:tav>
                                        <p:tav tm="100000">
                                          <p:val>
                                            <p:strVal val="#ppt_w"/>
                                          </p:val>
                                        </p:tav>
                                      </p:tavLst>
                                    </p:anim>
                                    <p:anim calcmode="lin" valueType="num">
                                      <p:cBhvr>
                                        <p:cTn id="133" dur="500" fill="hold"/>
                                        <p:tgtEl>
                                          <p:spTgt spid="114"/>
                                        </p:tgtEl>
                                        <p:attrNameLst>
                                          <p:attrName>ppt_h</p:attrName>
                                        </p:attrNameLst>
                                      </p:cBhvr>
                                      <p:tavLst>
                                        <p:tav tm="0">
                                          <p:val>
                                            <p:fltVal val="0"/>
                                          </p:val>
                                        </p:tav>
                                        <p:tav tm="100000">
                                          <p:val>
                                            <p:strVal val="#ppt_h"/>
                                          </p:val>
                                        </p:tav>
                                      </p:tavLst>
                                    </p:anim>
                                    <p:animEffect transition="in" filter="fade">
                                      <p:cBhvr>
                                        <p:cTn id="134" dur="500"/>
                                        <p:tgtEl>
                                          <p:spTgt spid="114"/>
                                        </p:tgtEl>
                                      </p:cBhvr>
                                    </p:animEffect>
                                  </p:childTnLst>
                                </p:cTn>
                              </p:par>
                              <p:par>
                                <p:cTn id="135" presetID="35" presetClass="path" presetSubtype="0" accel="50000" decel="50000" fill="hold" nodeType="withEffect">
                                  <p:stCondLst>
                                    <p:cond delay="0"/>
                                  </p:stCondLst>
                                  <p:childTnLst>
                                    <p:animMotion origin="layout" path="M 1.38889E-6 7.40741E-7 L -0.38472 0.25417 " pathEditMode="relative" rAng="0" ptsTypes="AA">
                                      <p:cBhvr>
                                        <p:cTn id="136" dur="500" spd="-100000" fill="hold"/>
                                        <p:tgtEl>
                                          <p:spTgt spid="114"/>
                                        </p:tgtEl>
                                        <p:attrNameLst>
                                          <p:attrName>ppt_x</p:attrName>
                                          <p:attrName>ppt_y</p:attrName>
                                        </p:attrNameLst>
                                      </p:cBhvr>
                                      <p:rCtr x="-19200" y="12700"/>
                                    </p:animMotion>
                                  </p:childTnLst>
                                </p:cTn>
                              </p:par>
                            </p:childTnLst>
                          </p:cTn>
                        </p:par>
                        <p:par>
                          <p:cTn id="137" fill="hold" nodeType="afterGroup">
                            <p:stCondLst>
                              <p:cond delay="500"/>
                            </p:stCondLst>
                            <p:childTnLst>
                              <p:par>
                                <p:cTn id="138" presetID="1" presetClass="entr" presetSubtype="0" fill="hold" nodeType="afterEffect">
                                  <p:stCondLst>
                                    <p:cond delay="0"/>
                                  </p:stCondLst>
                                  <p:childTnLst>
                                    <p:set>
                                      <p:cBhvr>
                                        <p:cTn id="139"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P spid="12" grpId="0"/>
      <p:bldP spid="12" grpId="1"/>
      <p:bldP spid="83" grpId="0" animBg="1"/>
      <p:bldP spid="85"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矩形 15"/>
          <p:cNvSpPr>
            <a:spLocks noChangeArrowheads="1"/>
          </p:cNvSpPr>
          <p:nvPr/>
        </p:nvSpPr>
        <p:spPr bwMode="auto">
          <a:xfrm>
            <a:off x="348176" y="2080256"/>
            <a:ext cx="6478172" cy="3831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8" tIns="45719" rIns="91438" bIns="45719">
            <a:spAutoFit/>
          </a:bodyPr>
          <a:lstStyle/>
          <a:p>
            <a:pPr algn="just">
              <a:lnSpc>
                <a:spcPct val="150000"/>
              </a:lnSpc>
            </a:pPr>
            <a:r>
              <a:rPr lang="zh-CN" altLang="en-US" dirty="0">
                <a:latin typeface="微软雅黑" pitchFamily="34" charset="-122"/>
                <a:ea typeface="微软雅黑" pitchFamily="34" charset="-122"/>
              </a:rPr>
              <a:t>第一，我国早在</a:t>
            </a:r>
            <a:r>
              <a:rPr lang="en-US" altLang="en-US" dirty="0">
                <a:latin typeface="微软雅黑" pitchFamily="34" charset="-122"/>
                <a:ea typeface="微软雅黑" pitchFamily="34" charset="-122"/>
              </a:rPr>
              <a:t>1999</a:t>
            </a:r>
            <a:r>
              <a:rPr lang="zh-CN" altLang="en-US" dirty="0">
                <a:latin typeface="微软雅黑" pitchFamily="34" charset="-122"/>
                <a:ea typeface="微软雅黑" pitchFamily="34" charset="-122"/>
              </a:rPr>
              <a:t>年就启动了物联网核心</a:t>
            </a:r>
            <a:r>
              <a:rPr lang="zh-CN" altLang="en-US" b="1" dirty="0">
                <a:solidFill>
                  <a:srgbClr val="0000FF"/>
                </a:solidFill>
                <a:latin typeface="微软雅黑" pitchFamily="34" charset="-122"/>
                <a:ea typeface="微软雅黑" pitchFamily="34" charset="-122"/>
              </a:rPr>
              <a:t>传感网技术</a:t>
            </a:r>
            <a:r>
              <a:rPr lang="zh-CN" altLang="en-US" dirty="0">
                <a:latin typeface="微软雅黑" pitchFamily="34" charset="-122"/>
                <a:ea typeface="微软雅黑" pitchFamily="34" charset="-122"/>
              </a:rPr>
              <a:t>研究，研发水平处于世界前列；</a:t>
            </a:r>
          </a:p>
          <a:p>
            <a:pPr algn="just">
              <a:lnSpc>
                <a:spcPct val="150000"/>
              </a:lnSpc>
            </a:pPr>
            <a:r>
              <a:rPr lang="zh-CN" altLang="en-US" dirty="0">
                <a:latin typeface="微软雅黑" pitchFamily="34" charset="-122"/>
                <a:ea typeface="微软雅黑" pitchFamily="34" charset="-122"/>
              </a:rPr>
              <a:t>第二，在世界传感网领域，我国是</a:t>
            </a:r>
            <a:r>
              <a:rPr lang="zh-CN" altLang="en-US" b="1" dirty="0">
                <a:solidFill>
                  <a:srgbClr val="0000FF"/>
                </a:solidFill>
                <a:latin typeface="微软雅黑" pitchFamily="34" charset="-122"/>
                <a:ea typeface="微软雅黑" pitchFamily="34" charset="-122"/>
              </a:rPr>
              <a:t>标准主导国</a:t>
            </a:r>
            <a:r>
              <a:rPr lang="zh-CN" altLang="en-US" dirty="0">
                <a:latin typeface="微软雅黑" pitchFamily="34" charset="-122"/>
                <a:ea typeface="微软雅黑" pitchFamily="34" charset="-122"/>
              </a:rPr>
              <a:t>之一，专利拥有量高；</a:t>
            </a:r>
          </a:p>
          <a:p>
            <a:pPr algn="just">
              <a:lnSpc>
                <a:spcPct val="150000"/>
              </a:lnSpc>
            </a:pPr>
            <a:r>
              <a:rPr lang="zh-CN" altLang="en-US" dirty="0">
                <a:latin typeface="微软雅黑" pitchFamily="34" charset="-122"/>
                <a:ea typeface="微软雅黑" pitchFamily="34" charset="-122"/>
              </a:rPr>
              <a:t>第三，我国是目前能够实现物联网</a:t>
            </a:r>
            <a:r>
              <a:rPr lang="zh-CN" altLang="en-US" b="1" dirty="0">
                <a:solidFill>
                  <a:srgbClr val="0000FF"/>
                </a:solidFill>
                <a:latin typeface="微软雅黑" pitchFamily="34" charset="-122"/>
                <a:ea typeface="微软雅黑" pitchFamily="34" charset="-122"/>
              </a:rPr>
              <a:t>完整产业链</a:t>
            </a:r>
            <a:r>
              <a:rPr lang="zh-CN" altLang="en-US" dirty="0">
                <a:latin typeface="微软雅黑" pitchFamily="34" charset="-122"/>
                <a:ea typeface="微软雅黑" pitchFamily="34" charset="-122"/>
              </a:rPr>
              <a:t>的国家之一；</a:t>
            </a:r>
          </a:p>
          <a:p>
            <a:pPr algn="just">
              <a:lnSpc>
                <a:spcPct val="150000"/>
              </a:lnSpc>
            </a:pPr>
            <a:r>
              <a:rPr lang="zh-CN" altLang="en-US" dirty="0">
                <a:latin typeface="微软雅黑" pitchFamily="34" charset="-122"/>
                <a:ea typeface="微软雅黑" pitchFamily="34" charset="-122"/>
              </a:rPr>
              <a:t>第四，我国无线通信网络和</a:t>
            </a:r>
            <a:r>
              <a:rPr lang="zh-CN" altLang="en-US" b="1" dirty="0">
                <a:solidFill>
                  <a:srgbClr val="0000FF"/>
                </a:solidFill>
                <a:latin typeface="微软雅黑" pitchFamily="34" charset="-122"/>
                <a:ea typeface="微软雅黑" pitchFamily="34" charset="-122"/>
              </a:rPr>
              <a:t>宽带覆盖率高</a:t>
            </a:r>
            <a:r>
              <a:rPr lang="zh-CN" altLang="en-US" dirty="0">
                <a:latin typeface="微软雅黑" pitchFamily="34" charset="-122"/>
                <a:ea typeface="微软雅黑" pitchFamily="34" charset="-122"/>
              </a:rPr>
              <a:t>，为物联网的发展提供了坚实的基础设施支持；</a:t>
            </a:r>
          </a:p>
          <a:p>
            <a:pPr algn="just">
              <a:lnSpc>
                <a:spcPct val="150000"/>
              </a:lnSpc>
            </a:pPr>
            <a:r>
              <a:rPr lang="zh-CN" altLang="en-US" dirty="0">
                <a:latin typeface="微软雅黑" pitchFamily="34" charset="-122"/>
                <a:ea typeface="微软雅黑" pitchFamily="34" charset="-122"/>
              </a:rPr>
              <a:t>第五，我国已经成为世界</a:t>
            </a:r>
            <a:r>
              <a:rPr lang="zh-CN" altLang="en-US" b="1" dirty="0">
                <a:solidFill>
                  <a:srgbClr val="0000FF"/>
                </a:solidFill>
                <a:latin typeface="微软雅黑" pitchFamily="34" charset="-122"/>
                <a:ea typeface="微软雅黑" pitchFamily="34" charset="-122"/>
              </a:rPr>
              <a:t>第二大经济体</a:t>
            </a:r>
            <a:r>
              <a:rPr lang="zh-CN" altLang="en-US" dirty="0">
                <a:latin typeface="微软雅黑" pitchFamily="34" charset="-122"/>
                <a:ea typeface="微软雅黑" pitchFamily="34" charset="-122"/>
              </a:rPr>
              <a:t>，有较为雄厚的经济实力支持物联网发展。</a:t>
            </a:r>
          </a:p>
        </p:txBody>
      </p:sp>
      <p:sp>
        <p:nvSpPr>
          <p:cNvPr id="6" name="幻灯片编号占位符 2"/>
          <p:cNvSpPr>
            <a:spLocks noGrp="1"/>
          </p:cNvSpPr>
          <p:nvPr>
            <p:ph type="sldNum" sz="quarter" idx="12"/>
          </p:nvPr>
        </p:nvSpPr>
        <p:spPr/>
        <p:txBody>
          <a:bodyPr/>
          <a:lstStyle/>
          <a:p>
            <a:fld id="{0503CE10-F9D3-4072-A615-6A95AA0B7B65}" type="slidenum">
              <a:rPr lang="zh-CN" altLang="en-US" smtClean="0"/>
              <a:t>24</a:t>
            </a:fld>
            <a:endParaRPr lang="zh-CN" altLang="en-US" dirty="0"/>
          </a:p>
        </p:txBody>
      </p:sp>
      <p:sp>
        <p:nvSpPr>
          <p:cNvPr id="20483" name="Rectangle 3"/>
          <p:cNvSpPr>
            <a:spLocks noGrp="1" noChangeArrowheads="1"/>
          </p:cNvSpPr>
          <p:nvPr>
            <p:ph type="title"/>
          </p:nvPr>
        </p:nvSpPr>
        <p:spPr>
          <a:xfrm>
            <a:off x="892174" y="448199"/>
            <a:ext cx="5813426" cy="995679"/>
          </a:xfrm>
          <a:noFill/>
        </p:spPr>
        <p:txBody>
          <a:bodyPr/>
          <a:lstStyle/>
          <a:p>
            <a:pPr eaLnBrk="1" hangingPunct="1"/>
            <a:r>
              <a:rPr lang="zh-CN" altLang="en-US" sz="3000" b="1" dirty="0">
                <a:solidFill>
                  <a:schemeClr val="bg1"/>
                </a:solidFill>
              </a:rPr>
              <a:t>中国物联网的发展优势</a:t>
            </a:r>
          </a:p>
        </p:txBody>
      </p:sp>
      <p:sp>
        <p:nvSpPr>
          <p:cNvPr id="20484" name="矩形 18"/>
          <p:cNvSpPr>
            <a:spLocks noChangeArrowheads="1"/>
          </p:cNvSpPr>
          <p:nvPr/>
        </p:nvSpPr>
        <p:spPr bwMode="auto">
          <a:xfrm>
            <a:off x="273563" y="1666018"/>
            <a:ext cx="7656794" cy="415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8" tIns="45719" rIns="91438" bIns="45719">
            <a:spAutoFit/>
          </a:bodyPr>
          <a:lstStyle/>
          <a:p>
            <a:pPr algn="l"/>
            <a:r>
              <a:rPr lang="zh-CN" altLang="en-US" sz="2100" dirty="0">
                <a:solidFill>
                  <a:srgbClr val="FF0000"/>
                </a:solidFill>
                <a:latin typeface="微软雅黑" pitchFamily="34" charset="-122"/>
                <a:ea typeface="微软雅黑" pitchFamily="34" charset="-122"/>
              </a:rPr>
              <a:t>物联网在中国迅速崛起得益于我国在物联网方面的几大优势：</a:t>
            </a:r>
          </a:p>
        </p:txBody>
      </p:sp>
      <p:pic>
        <p:nvPicPr>
          <p:cNvPr id="20485" name="Picture 1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30806" y="3090516"/>
            <a:ext cx="2032305" cy="20534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78473639"/>
      </p:ext>
    </p:extLst>
  </p:cSld>
  <p:clrMapOvr>
    <a:masterClrMapping/>
  </p:clrMapOvr>
  <p:transition spd="slow">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1962150" y="1852613"/>
            <a:ext cx="5200650" cy="4351338"/>
          </a:xfrm>
        </p:spPr>
        <p:txBody>
          <a:bodyPr/>
          <a:lstStyle/>
          <a:p>
            <a:r>
              <a:rPr lang="en-US" altLang="zh-CN" dirty="0"/>
              <a:t>1.1 </a:t>
            </a:r>
            <a:r>
              <a:rPr lang="zh-CN" altLang="en-US" dirty="0">
                <a:solidFill>
                  <a:schemeClr val="tx1">
                    <a:lumMod val="95000"/>
                    <a:lumOff val="5000"/>
                  </a:schemeClr>
                </a:solidFill>
              </a:rPr>
              <a:t>起源与发展</a:t>
            </a:r>
            <a:endParaRPr lang="en-US" altLang="zh-CN" dirty="0">
              <a:solidFill>
                <a:schemeClr val="tx1">
                  <a:lumMod val="95000"/>
                  <a:lumOff val="5000"/>
                </a:schemeClr>
              </a:solidFill>
            </a:endParaRPr>
          </a:p>
          <a:p>
            <a:pPr lvl="1"/>
            <a:endParaRPr lang="en-US" altLang="zh-CN" dirty="0">
              <a:solidFill>
                <a:srgbClr val="C00000"/>
              </a:solidFill>
            </a:endParaRPr>
          </a:p>
          <a:p>
            <a:r>
              <a:rPr lang="en-US" altLang="zh-CN" sz="2800" b="1" dirty="0">
                <a:solidFill>
                  <a:srgbClr val="FF0000"/>
                </a:solidFill>
              </a:rPr>
              <a:t>1.2</a:t>
            </a:r>
            <a:r>
              <a:rPr lang="en-US" altLang="zh-CN" sz="3200" b="1" dirty="0">
                <a:solidFill>
                  <a:srgbClr val="FF0000"/>
                </a:solidFill>
              </a:rPr>
              <a:t> </a:t>
            </a:r>
            <a:r>
              <a:rPr lang="zh-CN" altLang="en-US" sz="2800" b="1" dirty="0">
                <a:solidFill>
                  <a:srgbClr val="FF0000"/>
                </a:solidFill>
              </a:rPr>
              <a:t>核心技术</a:t>
            </a:r>
            <a:endParaRPr lang="en-US" altLang="zh-CN" sz="2800" b="1" dirty="0">
              <a:solidFill>
                <a:srgbClr val="FF0000"/>
              </a:solidFill>
            </a:endParaRPr>
          </a:p>
          <a:p>
            <a:pPr lvl="2"/>
            <a:endParaRPr lang="en-US" altLang="zh-CN" dirty="0"/>
          </a:p>
          <a:p>
            <a:r>
              <a:rPr lang="en-US" altLang="zh-CN" dirty="0"/>
              <a:t>1.3 </a:t>
            </a:r>
            <a:r>
              <a:rPr lang="zh-CN" altLang="en-US" dirty="0"/>
              <a:t>主要特点</a:t>
            </a:r>
            <a:endParaRPr lang="en-US" altLang="zh-CN" dirty="0"/>
          </a:p>
          <a:p>
            <a:pPr lvl="1"/>
            <a:endParaRPr lang="en-US" altLang="zh-CN" dirty="0" smtClean="0"/>
          </a:p>
          <a:p>
            <a:r>
              <a:rPr lang="zh-CN" altLang="zh-CN" dirty="0" smtClean="0"/>
              <a:t>1</a:t>
            </a:r>
            <a:r>
              <a:rPr lang="en-US" altLang="zh-CN" dirty="0" smtClean="0"/>
              <a:t>.4 </a:t>
            </a:r>
            <a:r>
              <a:rPr lang="zh-CN" altLang="en-US" dirty="0" smtClean="0"/>
              <a:t>发展趋势</a:t>
            </a:r>
            <a:endParaRPr lang="en-US" altLang="zh-CN" dirty="0" smtClean="0"/>
          </a:p>
          <a:p>
            <a:pPr lvl="1"/>
            <a:endParaRPr lang="en-US" altLang="zh-CN" dirty="0"/>
          </a:p>
          <a:p>
            <a:r>
              <a:rPr lang="en-US" altLang="zh-CN" dirty="0" smtClean="0"/>
              <a:t>1.5 </a:t>
            </a:r>
            <a:r>
              <a:rPr lang="zh-CN" altLang="en-US" dirty="0"/>
              <a:t>应用前景</a:t>
            </a:r>
            <a:endParaRPr lang="en-US" altLang="zh-CN" dirty="0"/>
          </a:p>
          <a:p>
            <a:endParaRPr kumimoji="1" lang="zh-CN" altLang="en-US" dirty="0"/>
          </a:p>
          <a:p>
            <a:endParaRPr kumimoji="1" lang="zh-CN" altLang="en-US" dirty="0"/>
          </a:p>
        </p:txBody>
      </p:sp>
      <p:sp>
        <p:nvSpPr>
          <p:cNvPr id="3" name="幻灯片编号占位符 2"/>
          <p:cNvSpPr>
            <a:spLocks noGrp="1"/>
          </p:cNvSpPr>
          <p:nvPr>
            <p:ph type="sldNum" sz="quarter" idx="12"/>
          </p:nvPr>
        </p:nvSpPr>
        <p:spPr/>
        <p:txBody>
          <a:bodyPr/>
          <a:lstStyle/>
          <a:p>
            <a:fld id="{0503CE10-F9D3-4072-A615-6A95AA0B7B65}" type="slidenum">
              <a:rPr lang="zh-CN" altLang="en-US" smtClean="0"/>
              <a:t>25</a:t>
            </a:fld>
            <a:endParaRPr lang="zh-CN" altLang="en-US" dirty="0"/>
          </a:p>
        </p:txBody>
      </p:sp>
      <p:sp>
        <p:nvSpPr>
          <p:cNvPr id="4" name="标题 3"/>
          <p:cNvSpPr>
            <a:spLocks noGrp="1"/>
          </p:cNvSpPr>
          <p:nvPr>
            <p:ph type="title"/>
          </p:nvPr>
        </p:nvSpPr>
        <p:spPr>
          <a:xfrm>
            <a:off x="1094467" y="406399"/>
            <a:ext cx="5813426" cy="995679"/>
          </a:xfrm>
        </p:spPr>
        <p:txBody>
          <a:bodyPr/>
          <a:lstStyle/>
          <a:p>
            <a:r>
              <a:rPr kumimoji="1" lang="zh-CN" altLang="en-US" b="1" dirty="0" smtClean="0"/>
              <a:t>本章内容</a:t>
            </a:r>
            <a:endParaRPr kumimoji="1" lang="zh-CN" altLang="en-US" b="1" dirty="0"/>
          </a:p>
        </p:txBody>
      </p:sp>
    </p:spTree>
    <p:extLst>
      <p:ext uri="{BB962C8B-B14F-4D97-AF65-F5344CB8AC3E}">
        <p14:creationId xmlns:p14="http://schemas.microsoft.com/office/powerpoint/2010/main" val="4209437047"/>
      </p:ext>
    </p:extLst>
  </p:cSld>
  <p:clrMapOvr>
    <a:masterClrMapping/>
  </p:clrMapOvr>
  <p:transition spd="slow">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Picture 3"/>
          <p:cNvPicPr>
            <a:picLocks noGrp="1" noChangeAspect="1" noChangeArrowheads="1"/>
          </p:cNvPicPr>
          <p:nvPr/>
        </p:nvPicPr>
        <p:blipFill rotWithShape="1">
          <a:blip r:embed="rId3">
            <a:extLst>
              <a:ext uri="{28A0092B-C50C-407E-A947-70E740481C1C}">
                <a14:useLocalDpi xmlns:a14="http://schemas.microsoft.com/office/drawing/2010/main" val="0"/>
              </a:ext>
            </a:extLst>
          </a:blip>
          <a:srcRect l="1712" t="-320" r="63670" b="27240"/>
          <a:stretch/>
        </p:blipFill>
        <p:spPr bwMode="auto">
          <a:xfrm>
            <a:off x="11572" y="2131856"/>
            <a:ext cx="3084092" cy="39690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 name="标题 1">
            <a:extLst/>
          </p:cNvPr>
          <p:cNvSpPr txBox="1">
            <a:spLocks/>
          </p:cNvSpPr>
          <p:nvPr/>
        </p:nvSpPr>
        <p:spPr bwMode="auto">
          <a:xfrm>
            <a:off x="1037896" y="750567"/>
            <a:ext cx="6511262" cy="401241"/>
          </a:xfrm>
          <a:prstGeom prst="rect">
            <a:avLst/>
          </a:prstGeom>
          <a:noFill/>
          <a:ln>
            <a:noFill/>
          </a:ln>
          <a:effectLst>
            <a:glow rad="63500">
              <a:schemeClr val="accent5">
                <a:satMod val="175000"/>
                <a:alpha val="40000"/>
              </a:schemeClr>
            </a:glow>
            <a:outerShdw blurRad="50800" dist="38100" dir="2700000" algn="tl" rotWithShape="0">
              <a:prstClr val="black">
                <a:alpha val="40000"/>
              </a:prstClr>
            </a:outerShdw>
            <a:reflection blurRad="6350" stA="50000" endA="300" endPos="55500" dist="101600" dir="5400000" sy="-100000" algn="bl" rotWithShape="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ctr" anchorCtr="0" compatLnSpc="1">
            <a:prstTxWarp prst="textNoShape">
              <a:avLst/>
            </a:prstTxWarp>
          </a:bodyPr>
          <a:lstStyle>
            <a:lvl1pPr algn="l" rtl="0" eaLnBrk="0" fontAlgn="base" hangingPunct="0">
              <a:lnSpc>
                <a:spcPct val="90000"/>
              </a:lnSpc>
              <a:spcBef>
                <a:spcPct val="0"/>
              </a:spcBef>
              <a:spcAft>
                <a:spcPct val="0"/>
              </a:spcAft>
              <a:defRPr sz="4400" kern="1200">
                <a:solidFill>
                  <a:schemeClr val="tx1"/>
                </a:solidFill>
                <a:latin typeface="+mj-lt"/>
                <a:ea typeface="+mj-ea"/>
                <a:cs typeface="等线 Light"/>
              </a:defRPr>
            </a:lvl1pPr>
            <a:lvl2pPr algn="l" rtl="0" eaLnBrk="0" fontAlgn="base" hangingPunct="0">
              <a:lnSpc>
                <a:spcPct val="90000"/>
              </a:lnSpc>
              <a:spcBef>
                <a:spcPct val="0"/>
              </a:spcBef>
              <a:spcAft>
                <a:spcPct val="0"/>
              </a:spcAft>
              <a:defRPr sz="4400">
                <a:solidFill>
                  <a:schemeClr val="tx1"/>
                </a:solidFill>
                <a:latin typeface="等线 Light"/>
                <a:ea typeface="等线 Light"/>
                <a:cs typeface="等线 Light"/>
              </a:defRPr>
            </a:lvl2pPr>
            <a:lvl3pPr algn="l" rtl="0" eaLnBrk="0" fontAlgn="base" hangingPunct="0">
              <a:lnSpc>
                <a:spcPct val="90000"/>
              </a:lnSpc>
              <a:spcBef>
                <a:spcPct val="0"/>
              </a:spcBef>
              <a:spcAft>
                <a:spcPct val="0"/>
              </a:spcAft>
              <a:defRPr sz="4400">
                <a:solidFill>
                  <a:schemeClr val="tx1"/>
                </a:solidFill>
                <a:latin typeface="等线 Light"/>
                <a:ea typeface="等线 Light"/>
                <a:cs typeface="等线 Light"/>
              </a:defRPr>
            </a:lvl3pPr>
            <a:lvl4pPr algn="l" rtl="0" eaLnBrk="0" fontAlgn="base" hangingPunct="0">
              <a:lnSpc>
                <a:spcPct val="90000"/>
              </a:lnSpc>
              <a:spcBef>
                <a:spcPct val="0"/>
              </a:spcBef>
              <a:spcAft>
                <a:spcPct val="0"/>
              </a:spcAft>
              <a:defRPr sz="4400">
                <a:solidFill>
                  <a:schemeClr val="tx1"/>
                </a:solidFill>
                <a:latin typeface="等线 Light"/>
                <a:ea typeface="等线 Light"/>
                <a:cs typeface="等线 Light"/>
              </a:defRPr>
            </a:lvl4pPr>
            <a:lvl5pPr algn="l" rtl="0" eaLnBrk="0" fontAlgn="base" hangingPunct="0">
              <a:lnSpc>
                <a:spcPct val="90000"/>
              </a:lnSpc>
              <a:spcBef>
                <a:spcPct val="0"/>
              </a:spcBef>
              <a:spcAft>
                <a:spcPct val="0"/>
              </a:spcAft>
              <a:defRPr sz="4400">
                <a:solidFill>
                  <a:schemeClr val="tx1"/>
                </a:solidFill>
                <a:latin typeface="等线 Light"/>
                <a:ea typeface="等线 Light"/>
                <a:cs typeface="等线 Light"/>
              </a:defRPr>
            </a:lvl5pPr>
            <a:lvl6pPr marL="457200" algn="l" rtl="0" fontAlgn="base">
              <a:lnSpc>
                <a:spcPct val="90000"/>
              </a:lnSpc>
              <a:spcBef>
                <a:spcPct val="0"/>
              </a:spcBef>
              <a:spcAft>
                <a:spcPct val="0"/>
              </a:spcAft>
              <a:defRPr sz="4400">
                <a:solidFill>
                  <a:schemeClr val="tx1"/>
                </a:solidFill>
                <a:latin typeface="等线 Light"/>
                <a:ea typeface="等线 Light"/>
                <a:cs typeface="等线 Light"/>
              </a:defRPr>
            </a:lvl6pPr>
            <a:lvl7pPr marL="914400" algn="l" rtl="0" fontAlgn="base">
              <a:lnSpc>
                <a:spcPct val="90000"/>
              </a:lnSpc>
              <a:spcBef>
                <a:spcPct val="0"/>
              </a:spcBef>
              <a:spcAft>
                <a:spcPct val="0"/>
              </a:spcAft>
              <a:defRPr sz="4400">
                <a:solidFill>
                  <a:schemeClr val="tx1"/>
                </a:solidFill>
                <a:latin typeface="等线 Light"/>
                <a:ea typeface="等线 Light"/>
                <a:cs typeface="等线 Light"/>
              </a:defRPr>
            </a:lvl7pPr>
            <a:lvl8pPr marL="1371600" algn="l" rtl="0" fontAlgn="base">
              <a:lnSpc>
                <a:spcPct val="90000"/>
              </a:lnSpc>
              <a:spcBef>
                <a:spcPct val="0"/>
              </a:spcBef>
              <a:spcAft>
                <a:spcPct val="0"/>
              </a:spcAft>
              <a:defRPr sz="4400">
                <a:solidFill>
                  <a:schemeClr val="tx1"/>
                </a:solidFill>
                <a:latin typeface="等线 Light"/>
                <a:ea typeface="等线 Light"/>
                <a:cs typeface="等线 Light"/>
              </a:defRPr>
            </a:lvl8pPr>
            <a:lvl9pPr marL="1828800" algn="l" rtl="0" fontAlgn="base">
              <a:lnSpc>
                <a:spcPct val="90000"/>
              </a:lnSpc>
              <a:spcBef>
                <a:spcPct val="0"/>
              </a:spcBef>
              <a:spcAft>
                <a:spcPct val="0"/>
              </a:spcAft>
              <a:defRPr sz="4400">
                <a:solidFill>
                  <a:schemeClr val="tx1"/>
                </a:solidFill>
                <a:latin typeface="等线 Light"/>
                <a:ea typeface="等线 Light"/>
                <a:cs typeface="等线 Light"/>
              </a:defRPr>
            </a:lvl9pPr>
          </a:lstStyle>
          <a:p>
            <a:pPr eaLnBrk="1" fontAlgn="auto" hangingPunct="1">
              <a:spcAft>
                <a:spcPts val="0"/>
              </a:spcAft>
              <a:defRPr/>
            </a:pPr>
            <a:r>
              <a:rPr lang="zh-CN" altLang="en-US" sz="3200" b="1" dirty="0">
                <a:solidFill>
                  <a:schemeClr val="bg1"/>
                </a:solidFill>
                <a:latin typeface="微软雅黑" pitchFamily="34" charset="-122"/>
                <a:ea typeface="微软雅黑" pitchFamily="34" charset="-122"/>
              </a:rPr>
              <a:t>物联网（</a:t>
            </a:r>
            <a:r>
              <a:rPr lang="en-US" altLang="zh-CN" sz="3200" b="1" dirty="0">
                <a:solidFill>
                  <a:schemeClr val="bg1"/>
                </a:solidFill>
                <a:latin typeface="微软雅黑" pitchFamily="34" charset="-122"/>
                <a:ea typeface="微软雅黑" pitchFamily="34" charset="-122"/>
              </a:rPr>
              <a:t>IOT</a:t>
            </a:r>
            <a:r>
              <a:rPr lang="zh-CN" altLang="en-US" sz="3200" b="1" dirty="0">
                <a:solidFill>
                  <a:schemeClr val="bg1"/>
                </a:solidFill>
                <a:latin typeface="微软雅黑" pitchFamily="34" charset="-122"/>
                <a:ea typeface="微软雅黑" pitchFamily="34" charset="-122"/>
              </a:rPr>
              <a:t>）的特征</a:t>
            </a:r>
          </a:p>
        </p:txBody>
      </p:sp>
      <p:sp>
        <p:nvSpPr>
          <p:cNvPr id="4" name="AutoShape 3"/>
          <p:cNvSpPr>
            <a:spLocks noChangeArrowheads="1"/>
          </p:cNvSpPr>
          <p:nvPr/>
        </p:nvSpPr>
        <p:spPr bwMode="gray">
          <a:xfrm>
            <a:off x="4763745" y="2743683"/>
            <a:ext cx="378619" cy="432197"/>
          </a:xfrm>
          <a:prstGeom prst="chevron">
            <a:avLst>
              <a:gd name="adj" fmla="val 52514"/>
            </a:avLst>
          </a:prstGeom>
          <a:solidFill>
            <a:srgbClr val="FF3399"/>
          </a:solidFill>
          <a:ln>
            <a:noFill/>
          </a:ln>
          <a:extLst>
            <a:ext uri="{91240B29-F687-4F45-9708-019B960494DF}">
              <a14:hiddenLine xmlns:a14="http://schemas.microsoft.com/office/drawing/2010/main" w="0" algn="ctr">
                <a:solidFill>
                  <a:srgbClr val="000000"/>
                </a:solidFill>
                <a:miter lim="800000"/>
                <a:headEnd/>
                <a:tailEnd/>
              </a14:hiddenLine>
            </a:ext>
          </a:extLst>
        </p:spPr>
        <p:txBody>
          <a:bodyPr wrap="none" anchor="ctr"/>
          <a:lstStyle>
            <a:defPPr>
              <a:defRPr lang="zh-CN"/>
            </a:defPPr>
            <a:lvl1pPr algn="l" rtl="0" fontAlgn="base">
              <a:spcBef>
                <a:spcPct val="0"/>
              </a:spcBef>
              <a:spcAft>
                <a:spcPct val="0"/>
              </a:spcAft>
              <a:defRPr sz="1400" kern="1200" baseline="-25000">
                <a:solidFill>
                  <a:schemeClr val="tx1"/>
                </a:solidFill>
                <a:latin typeface="Arial" pitchFamily="34" charset="0"/>
                <a:ea typeface="微软雅黑" pitchFamily="34" charset="-122"/>
                <a:cs typeface="+mn-cs"/>
              </a:defRPr>
            </a:lvl1pPr>
            <a:lvl2pPr marL="457200" algn="l" rtl="0" fontAlgn="base">
              <a:spcBef>
                <a:spcPct val="0"/>
              </a:spcBef>
              <a:spcAft>
                <a:spcPct val="0"/>
              </a:spcAft>
              <a:defRPr sz="1400" kern="1200" baseline="-25000">
                <a:solidFill>
                  <a:schemeClr val="tx1"/>
                </a:solidFill>
                <a:latin typeface="Arial" pitchFamily="34" charset="0"/>
                <a:ea typeface="微软雅黑" pitchFamily="34" charset="-122"/>
                <a:cs typeface="+mn-cs"/>
              </a:defRPr>
            </a:lvl2pPr>
            <a:lvl3pPr marL="914400" algn="l" rtl="0" fontAlgn="base">
              <a:spcBef>
                <a:spcPct val="0"/>
              </a:spcBef>
              <a:spcAft>
                <a:spcPct val="0"/>
              </a:spcAft>
              <a:defRPr sz="1400" kern="1200" baseline="-25000">
                <a:solidFill>
                  <a:schemeClr val="tx1"/>
                </a:solidFill>
                <a:latin typeface="Arial" pitchFamily="34" charset="0"/>
                <a:ea typeface="微软雅黑" pitchFamily="34" charset="-122"/>
                <a:cs typeface="+mn-cs"/>
              </a:defRPr>
            </a:lvl3pPr>
            <a:lvl4pPr marL="1371600" algn="l" rtl="0" fontAlgn="base">
              <a:spcBef>
                <a:spcPct val="0"/>
              </a:spcBef>
              <a:spcAft>
                <a:spcPct val="0"/>
              </a:spcAft>
              <a:defRPr sz="1400" kern="1200" baseline="-25000">
                <a:solidFill>
                  <a:schemeClr val="tx1"/>
                </a:solidFill>
                <a:latin typeface="Arial" pitchFamily="34" charset="0"/>
                <a:ea typeface="微软雅黑" pitchFamily="34" charset="-122"/>
                <a:cs typeface="+mn-cs"/>
              </a:defRPr>
            </a:lvl4pPr>
            <a:lvl5pPr marL="1828800" algn="l" rtl="0" fontAlgn="base">
              <a:spcBef>
                <a:spcPct val="0"/>
              </a:spcBef>
              <a:spcAft>
                <a:spcPct val="0"/>
              </a:spcAft>
              <a:defRPr sz="1400" kern="1200" baseline="-25000">
                <a:solidFill>
                  <a:schemeClr val="tx1"/>
                </a:solidFill>
                <a:latin typeface="Arial" pitchFamily="34" charset="0"/>
                <a:ea typeface="微软雅黑" pitchFamily="34" charset="-122"/>
                <a:cs typeface="+mn-cs"/>
              </a:defRPr>
            </a:lvl5pPr>
            <a:lvl6pPr marL="2286000" algn="l" defTabSz="914400" rtl="0" eaLnBrk="1" latinLnBrk="0" hangingPunct="1">
              <a:defRPr sz="1400" kern="1200" baseline="-25000">
                <a:solidFill>
                  <a:schemeClr val="tx1"/>
                </a:solidFill>
                <a:latin typeface="Arial" pitchFamily="34" charset="0"/>
                <a:ea typeface="微软雅黑" pitchFamily="34" charset="-122"/>
                <a:cs typeface="+mn-cs"/>
              </a:defRPr>
            </a:lvl6pPr>
            <a:lvl7pPr marL="2743200" algn="l" defTabSz="914400" rtl="0" eaLnBrk="1" latinLnBrk="0" hangingPunct="1">
              <a:defRPr sz="1400" kern="1200" baseline="-25000">
                <a:solidFill>
                  <a:schemeClr val="tx1"/>
                </a:solidFill>
                <a:latin typeface="Arial" pitchFamily="34" charset="0"/>
                <a:ea typeface="微软雅黑" pitchFamily="34" charset="-122"/>
                <a:cs typeface="+mn-cs"/>
              </a:defRPr>
            </a:lvl7pPr>
            <a:lvl8pPr marL="3200400" algn="l" defTabSz="914400" rtl="0" eaLnBrk="1" latinLnBrk="0" hangingPunct="1">
              <a:defRPr sz="1400" kern="1200" baseline="-25000">
                <a:solidFill>
                  <a:schemeClr val="tx1"/>
                </a:solidFill>
                <a:latin typeface="Arial" pitchFamily="34" charset="0"/>
                <a:ea typeface="微软雅黑" pitchFamily="34" charset="-122"/>
                <a:cs typeface="+mn-cs"/>
              </a:defRPr>
            </a:lvl8pPr>
            <a:lvl9pPr marL="3657600" algn="l" defTabSz="914400" rtl="0" eaLnBrk="1" latinLnBrk="0" hangingPunct="1">
              <a:defRPr sz="1400" kern="1200" baseline="-25000">
                <a:solidFill>
                  <a:schemeClr val="tx1"/>
                </a:solidFill>
                <a:latin typeface="Arial" pitchFamily="34" charset="0"/>
                <a:ea typeface="微软雅黑" pitchFamily="34" charset="-122"/>
                <a:cs typeface="+mn-cs"/>
              </a:defRPr>
            </a:lvl9pPr>
          </a:lstStyle>
          <a:p>
            <a:endParaRPr lang="zh-CN" altLang="en-US" sz="1050"/>
          </a:p>
        </p:txBody>
      </p:sp>
      <p:sp>
        <p:nvSpPr>
          <p:cNvPr id="5" name="AutoShape 4"/>
          <p:cNvSpPr>
            <a:spLocks noChangeArrowheads="1"/>
          </p:cNvSpPr>
          <p:nvPr/>
        </p:nvSpPr>
        <p:spPr bwMode="gray">
          <a:xfrm>
            <a:off x="6815191" y="2743683"/>
            <a:ext cx="378619" cy="432197"/>
          </a:xfrm>
          <a:prstGeom prst="chevron">
            <a:avLst>
              <a:gd name="adj" fmla="val 52514"/>
            </a:avLst>
          </a:prstGeom>
          <a:solidFill>
            <a:srgbClr val="0099CC"/>
          </a:solidFill>
          <a:ln>
            <a:noFill/>
          </a:ln>
          <a:extLst>
            <a:ext uri="{91240B29-F687-4F45-9708-019B960494DF}">
              <a14:hiddenLine xmlns:a14="http://schemas.microsoft.com/office/drawing/2010/main" w="0" algn="ctr">
                <a:solidFill>
                  <a:srgbClr val="000000"/>
                </a:solidFill>
                <a:miter lim="800000"/>
                <a:headEnd/>
                <a:tailEnd/>
              </a14:hiddenLine>
            </a:ext>
          </a:extLst>
        </p:spPr>
        <p:txBody>
          <a:bodyPr wrap="none" anchor="ctr"/>
          <a:lstStyle>
            <a:defPPr>
              <a:defRPr lang="zh-CN"/>
            </a:defPPr>
            <a:lvl1pPr algn="l" rtl="0" fontAlgn="base">
              <a:spcBef>
                <a:spcPct val="0"/>
              </a:spcBef>
              <a:spcAft>
                <a:spcPct val="0"/>
              </a:spcAft>
              <a:defRPr sz="1400" kern="1200" baseline="-25000">
                <a:solidFill>
                  <a:schemeClr val="tx1"/>
                </a:solidFill>
                <a:latin typeface="Arial" pitchFamily="34" charset="0"/>
                <a:ea typeface="微软雅黑" pitchFamily="34" charset="-122"/>
                <a:cs typeface="+mn-cs"/>
              </a:defRPr>
            </a:lvl1pPr>
            <a:lvl2pPr marL="457200" algn="l" rtl="0" fontAlgn="base">
              <a:spcBef>
                <a:spcPct val="0"/>
              </a:spcBef>
              <a:spcAft>
                <a:spcPct val="0"/>
              </a:spcAft>
              <a:defRPr sz="1400" kern="1200" baseline="-25000">
                <a:solidFill>
                  <a:schemeClr val="tx1"/>
                </a:solidFill>
                <a:latin typeface="Arial" pitchFamily="34" charset="0"/>
                <a:ea typeface="微软雅黑" pitchFamily="34" charset="-122"/>
                <a:cs typeface="+mn-cs"/>
              </a:defRPr>
            </a:lvl2pPr>
            <a:lvl3pPr marL="914400" algn="l" rtl="0" fontAlgn="base">
              <a:spcBef>
                <a:spcPct val="0"/>
              </a:spcBef>
              <a:spcAft>
                <a:spcPct val="0"/>
              </a:spcAft>
              <a:defRPr sz="1400" kern="1200" baseline="-25000">
                <a:solidFill>
                  <a:schemeClr val="tx1"/>
                </a:solidFill>
                <a:latin typeface="Arial" pitchFamily="34" charset="0"/>
                <a:ea typeface="微软雅黑" pitchFamily="34" charset="-122"/>
                <a:cs typeface="+mn-cs"/>
              </a:defRPr>
            </a:lvl3pPr>
            <a:lvl4pPr marL="1371600" algn="l" rtl="0" fontAlgn="base">
              <a:spcBef>
                <a:spcPct val="0"/>
              </a:spcBef>
              <a:spcAft>
                <a:spcPct val="0"/>
              </a:spcAft>
              <a:defRPr sz="1400" kern="1200" baseline="-25000">
                <a:solidFill>
                  <a:schemeClr val="tx1"/>
                </a:solidFill>
                <a:latin typeface="Arial" pitchFamily="34" charset="0"/>
                <a:ea typeface="微软雅黑" pitchFamily="34" charset="-122"/>
                <a:cs typeface="+mn-cs"/>
              </a:defRPr>
            </a:lvl4pPr>
            <a:lvl5pPr marL="1828800" algn="l" rtl="0" fontAlgn="base">
              <a:spcBef>
                <a:spcPct val="0"/>
              </a:spcBef>
              <a:spcAft>
                <a:spcPct val="0"/>
              </a:spcAft>
              <a:defRPr sz="1400" kern="1200" baseline="-25000">
                <a:solidFill>
                  <a:schemeClr val="tx1"/>
                </a:solidFill>
                <a:latin typeface="Arial" pitchFamily="34" charset="0"/>
                <a:ea typeface="微软雅黑" pitchFamily="34" charset="-122"/>
                <a:cs typeface="+mn-cs"/>
              </a:defRPr>
            </a:lvl5pPr>
            <a:lvl6pPr marL="2286000" algn="l" defTabSz="914400" rtl="0" eaLnBrk="1" latinLnBrk="0" hangingPunct="1">
              <a:defRPr sz="1400" kern="1200" baseline="-25000">
                <a:solidFill>
                  <a:schemeClr val="tx1"/>
                </a:solidFill>
                <a:latin typeface="Arial" pitchFamily="34" charset="0"/>
                <a:ea typeface="微软雅黑" pitchFamily="34" charset="-122"/>
                <a:cs typeface="+mn-cs"/>
              </a:defRPr>
            </a:lvl6pPr>
            <a:lvl7pPr marL="2743200" algn="l" defTabSz="914400" rtl="0" eaLnBrk="1" latinLnBrk="0" hangingPunct="1">
              <a:defRPr sz="1400" kern="1200" baseline="-25000">
                <a:solidFill>
                  <a:schemeClr val="tx1"/>
                </a:solidFill>
                <a:latin typeface="Arial" pitchFamily="34" charset="0"/>
                <a:ea typeface="微软雅黑" pitchFamily="34" charset="-122"/>
                <a:cs typeface="+mn-cs"/>
              </a:defRPr>
            </a:lvl7pPr>
            <a:lvl8pPr marL="3200400" algn="l" defTabSz="914400" rtl="0" eaLnBrk="1" latinLnBrk="0" hangingPunct="1">
              <a:defRPr sz="1400" kern="1200" baseline="-25000">
                <a:solidFill>
                  <a:schemeClr val="tx1"/>
                </a:solidFill>
                <a:latin typeface="Arial" pitchFamily="34" charset="0"/>
                <a:ea typeface="微软雅黑" pitchFamily="34" charset="-122"/>
                <a:cs typeface="+mn-cs"/>
              </a:defRPr>
            </a:lvl8pPr>
            <a:lvl9pPr marL="3657600" algn="l" defTabSz="914400" rtl="0" eaLnBrk="1" latinLnBrk="0" hangingPunct="1">
              <a:defRPr sz="1400" kern="1200" baseline="-25000">
                <a:solidFill>
                  <a:schemeClr val="tx1"/>
                </a:solidFill>
                <a:latin typeface="Arial" pitchFamily="34" charset="0"/>
                <a:ea typeface="微软雅黑" pitchFamily="34" charset="-122"/>
                <a:cs typeface="+mn-cs"/>
              </a:defRPr>
            </a:lvl9pPr>
          </a:lstStyle>
          <a:p>
            <a:endParaRPr lang="zh-CN" altLang="en-US" sz="1050"/>
          </a:p>
        </p:txBody>
      </p:sp>
      <p:sp>
        <p:nvSpPr>
          <p:cNvPr id="6" name="AutoShape 5"/>
          <p:cNvSpPr>
            <a:spLocks noChangeArrowheads="1"/>
          </p:cNvSpPr>
          <p:nvPr/>
        </p:nvSpPr>
        <p:spPr bwMode="auto">
          <a:xfrm>
            <a:off x="3180213" y="3900894"/>
            <a:ext cx="1543050" cy="431006"/>
          </a:xfrm>
          <a:prstGeom prst="roundRect">
            <a:avLst>
              <a:gd name="adj" fmla="val 50000"/>
            </a:avLst>
          </a:prstGeom>
          <a:noFill/>
          <a:ln w="38100" algn="ctr">
            <a:solidFill>
              <a:srgbClr val="777777"/>
            </a:solidFill>
            <a:round/>
            <a:headEnd/>
            <a:tailEnd/>
          </a:ln>
          <a:effectLst/>
        </p:spPr>
        <p:txBody>
          <a:bodyPr wrap="none" anchor="ctr"/>
          <a:lstStyle>
            <a:defPPr>
              <a:defRPr lang="zh-CN"/>
            </a:defPPr>
            <a:lvl1pPr algn="l" rtl="0" fontAlgn="base">
              <a:spcBef>
                <a:spcPct val="0"/>
              </a:spcBef>
              <a:spcAft>
                <a:spcPct val="0"/>
              </a:spcAft>
              <a:defRPr sz="1400" kern="1200" baseline="-25000">
                <a:solidFill>
                  <a:schemeClr val="tx1"/>
                </a:solidFill>
                <a:latin typeface="Arial" pitchFamily="34" charset="0"/>
                <a:ea typeface="微软雅黑" pitchFamily="34" charset="-122"/>
                <a:cs typeface="+mn-cs"/>
              </a:defRPr>
            </a:lvl1pPr>
            <a:lvl2pPr marL="457200" algn="l" rtl="0" fontAlgn="base">
              <a:spcBef>
                <a:spcPct val="0"/>
              </a:spcBef>
              <a:spcAft>
                <a:spcPct val="0"/>
              </a:spcAft>
              <a:defRPr sz="1400" kern="1200" baseline="-25000">
                <a:solidFill>
                  <a:schemeClr val="tx1"/>
                </a:solidFill>
                <a:latin typeface="Arial" pitchFamily="34" charset="0"/>
                <a:ea typeface="微软雅黑" pitchFamily="34" charset="-122"/>
                <a:cs typeface="+mn-cs"/>
              </a:defRPr>
            </a:lvl2pPr>
            <a:lvl3pPr marL="914400" algn="l" rtl="0" fontAlgn="base">
              <a:spcBef>
                <a:spcPct val="0"/>
              </a:spcBef>
              <a:spcAft>
                <a:spcPct val="0"/>
              </a:spcAft>
              <a:defRPr sz="1400" kern="1200" baseline="-25000">
                <a:solidFill>
                  <a:schemeClr val="tx1"/>
                </a:solidFill>
                <a:latin typeface="Arial" pitchFamily="34" charset="0"/>
                <a:ea typeface="微软雅黑" pitchFamily="34" charset="-122"/>
                <a:cs typeface="+mn-cs"/>
              </a:defRPr>
            </a:lvl3pPr>
            <a:lvl4pPr marL="1371600" algn="l" rtl="0" fontAlgn="base">
              <a:spcBef>
                <a:spcPct val="0"/>
              </a:spcBef>
              <a:spcAft>
                <a:spcPct val="0"/>
              </a:spcAft>
              <a:defRPr sz="1400" kern="1200" baseline="-25000">
                <a:solidFill>
                  <a:schemeClr val="tx1"/>
                </a:solidFill>
                <a:latin typeface="Arial" pitchFamily="34" charset="0"/>
                <a:ea typeface="微软雅黑" pitchFamily="34" charset="-122"/>
                <a:cs typeface="+mn-cs"/>
              </a:defRPr>
            </a:lvl4pPr>
            <a:lvl5pPr marL="1828800" algn="l" rtl="0" fontAlgn="base">
              <a:spcBef>
                <a:spcPct val="0"/>
              </a:spcBef>
              <a:spcAft>
                <a:spcPct val="0"/>
              </a:spcAft>
              <a:defRPr sz="1400" kern="1200" baseline="-25000">
                <a:solidFill>
                  <a:schemeClr val="tx1"/>
                </a:solidFill>
                <a:latin typeface="Arial" pitchFamily="34" charset="0"/>
                <a:ea typeface="微软雅黑" pitchFamily="34" charset="-122"/>
                <a:cs typeface="+mn-cs"/>
              </a:defRPr>
            </a:lvl5pPr>
            <a:lvl6pPr marL="2286000" algn="l" defTabSz="914400" rtl="0" eaLnBrk="1" latinLnBrk="0" hangingPunct="1">
              <a:defRPr sz="1400" kern="1200" baseline="-25000">
                <a:solidFill>
                  <a:schemeClr val="tx1"/>
                </a:solidFill>
                <a:latin typeface="Arial" pitchFamily="34" charset="0"/>
                <a:ea typeface="微软雅黑" pitchFamily="34" charset="-122"/>
                <a:cs typeface="+mn-cs"/>
              </a:defRPr>
            </a:lvl6pPr>
            <a:lvl7pPr marL="2743200" algn="l" defTabSz="914400" rtl="0" eaLnBrk="1" latinLnBrk="0" hangingPunct="1">
              <a:defRPr sz="1400" kern="1200" baseline="-25000">
                <a:solidFill>
                  <a:schemeClr val="tx1"/>
                </a:solidFill>
                <a:latin typeface="Arial" pitchFamily="34" charset="0"/>
                <a:ea typeface="微软雅黑" pitchFamily="34" charset="-122"/>
                <a:cs typeface="+mn-cs"/>
              </a:defRPr>
            </a:lvl7pPr>
            <a:lvl8pPr marL="3200400" algn="l" defTabSz="914400" rtl="0" eaLnBrk="1" latinLnBrk="0" hangingPunct="1">
              <a:defRPr sz="1400" kern="1200" baseline="-25000">
                <a:solidFill>
                  <a:schemeClr val="tx1"/>
                </a:solidFill>
                <a:latin typeface="Arial" pitchFamily="34" charset="0"/>
                <a:ea typeface="微软雅黑" pitchFamily="34" charset="-122"/>
                <a:cs typeface="+mn-cs"/>
              </a:defRPr>
            </a:lvl8pPr>
            <a:lvl9pPr marL="3657600" algn="l" defTabSz="914400" rtl="0" eaLnBrk="1" latinLnBrk="0" hangingPunct="1">
              <a:defRPr sz="1400" kern="1200" baseline="-25000">
                <a:solidFill>
                  <a:schemeClr val="tx1"/>
                </a:solidFill>
                <a:latin typeface="Arial" pitchFamily="34" charset="0"/>
                <a:ea typeface="微软雅黑" pitchFamily="34" charset="-122"/>
                <a:cs typeface="+mn-cs"/>
              </a:defRPr>
            </a:lvl9pPr>
          </a:lstStyle>
          <a:p>
            <a:pPr algn="ctr">
              <a:defRPr/>
            </a:pPr>
            <a:r>
              <a:rPr lang="zh-CN" altLang="en-US" sz="2400" b="1" baseline="0" dirty="0">
                <a:solidFill>
                  <a:srgbClr val="5F5F5F"/>
                </a:solidFill>
                <a:effectLst>
                  <a:outerShdw blurRad="38100" dist="38100" dir="2700000" algn="tl">
                    <a:srgbClr val="C0C0C0"/>
                  </a:outerShdw>
                </a:effectLst>
                <a:latin typeface="Verdana" pitchFamily="34" charset="0"/>
                <a:ea typeface="宋体" pitchFamily="2" charset="-122"/>
              </a:rPr>
              <a:t>全面感知</a:t>
            </a:r>
            <a:endParaRPr lang="en-US" altLang="zh-CN" sz="2400" b="1" baseline="0" dirty="0">
              <a:solidFill>
                <a:srgbClr val="5F5F5F"/>
              </a:solidFill>
              <a:effectLst>
                <a:outerShdw blurRad="38100" dist="38100" dir="2700000" algn="tl">
                  <a:srgbClr val="C0C0C0"/>
                </a:outerShdw>
              </a:effectLst>
              <a:latin typeface="Verdana" pitchFamily="34" charset="0"/>
              <a:ea typeface="宋体" pitchFamily="2" charset="-122"/>
            </a:endParaRPr>
          </a:p>
        </p:txBody>
      </p:sp>
      <p:sp>
        <p:nvSpPr>
          <p:cNvPr id="7" name="AutoShape 6"/>
          <p:cNvSpPr>
            <a:spLocks noChangeArrowheads="1"/>
          </p:cNvSpPr>
          <p:nvPr/>
        </p:nvSpPr>
        <p:spPr bwMode="auto">
          <a:xfrm>
            <a:off x="5230470" y="3843744"/>
            <a:ext cx="1543050" cy="531096"/>
          </a:xfrm>
          <a:prstGeom prst="roundRect">
            <a:avLst>
              <a:gd name="adj" fmla="val 50000"/>
            </a:avLst>
          </a:prstGeom>
          <a:noFill/>
          <a:ln w="38100" algn="ctr">
            <a:solidFill>
              <a:srgbClr val="808080"/>
            </a:solidFill>
            <a:round/>
            <a:headEnd/>
            <a:tailEnd/>
          </a:ln>
          <a:effectLst/>
        </p:spPr>
        <p:txBody>
          <a:bodyPr wrap="none" anchor="t" anchorCtr="0"/>
          <a:lstStyle>
            <a:defPPr>
              <a:defRPr lang="zh-CN"/>
            </a:defPPr>
            <a:lvl1pPr algn="l" rtl="0" fontAlgn="base">
              <a:spcBef>
                <a:spcPct val="0"/>
              </a:spcBef>
              <a:spcAft>
                <a:spcPct val="0"/>
              </a:spcAft>
              <a:defRPr sz="1400" kern="1200" baseline="-25000">
                <a:solidFill>
                  <a:schemeClr val="tx1"/>
                </a:solidFill>
                <a:latin typeface="Arial" pitchFamily="34" charset="0"/>
                <a:ea typeface="微软雅黑" pitchFamily="34" charset="-122"/>
                <a:cs typeface="+mn-cs"/>
              </a:defRPr>
            </a:lvl1pPr>
            <a:lvl2pPr marL="457200" algn="l" rtl="0" fontAlgn="base">
              <a:spcBef>
                <a:spcPct val="0"/>
              </a:spcBef>
              <a:spcAft>
                <a:spcPct val="0"/>
              </a:spcAft>
              <a:defRPr sz="1400" kern="1200" baseline="-25000">
                <a:solidFill>
                  <a:schemeClr val="tx1"/>
                </a:solidFill>
                <a:latin typeface="Arial" pitchFamily="34" charset="0"/>
                <a:ea typeface="微软雅黑" pitchFamily="34" charset="-122"/>
                <a:cs typeface="+mn-cs"/>
              </a:defRPr>
            </a:lvl2pPr>
            <a:lvl3pPr marL="914400" algn="l" rtl="0" fontAlgn="base">
              <a:spcBef>
                <a:spcPct val="0"/>
              </a:spcBef>
              <a:spcAft>
                <a:spcPct val="0"/>
              </a:spcAft>
              <a:defRPr sz="1400" kern="1200" baseline="-25000">
                <a:solidFill>
                  <a:schemeClr val="tx1"/>
                </a:solidFill>
                <a:latin typeface="Arial" pitchFamily="34" charset="0"/>
                <a:ea typeface="微软雅黑" pitchFamily="34" charset="-122"/>
                <a:cs typeface="+mn-cs"/>
              </a:defRPr>
            </a:lvl3pPr>
            <a:lvl4pPr marL="1371600" algn="l" rtl="0" fontAlgn="base">
              <a:spcBef>
                <a:spcPct val="0"/>
              </a:spcBef>
              <a:spcAft>
                <a:spcPct val="0"/>
              </a:spcAft>
              <a:defRPr sz="1400" kern="1200" baseline="-25000">
                <a:solidFill>
                  <a:schemeClr val="tx1"/>
                </a:solidFill>
                <a:latin typeface="Arial" pitchFamily="34" charset="0"/>
                <a:ea typeface="微软雅黑" pitchFamily="34" charset="-122"/>
                <a:cs typeface="+mn-cs"/>
              </a:defRPr>
            </a:lvl4pPr>
            <a:lvl5pPr marL="1828800" algn="l" rtl="0" fontAlgn="base">
              <a:spcBef>
                <a:spcPct val="0"/>
              </a:spcBef>
              <a:spcAft>
                <a:spcPct val="0"/>
              </a:spcAft>
              <a:defRPr sz="1400" kern="1200" baseline="-25000">
                <a:solidFill>
                  <a:schemeClr val="tx1"/>
                </a:solidFill>
                <a:latin typeface="Arial" pitchFamily="34" charset="0"/>
                <a:ea typeface="微软雅黑" pitchFamily="34" charset="-122"/>
                <a:cs typeface="+mn-cs"/>
              </a:defRPr>
            </a:lvl5pPr>
            <a:lvl6pPr marL="2286000" algn="l" defTabSz="914400" rtl="0" eaLnBrk="1" latinLnBrk="0" hangingPunct="1">
              <a:defRPr sz="1400" kern="1200" baseline="-25000">
                <a:solidFill>
                  <a:schemeClr val="tx1"/>
                </a:solidFill>
                <a:latin typeface="Arial" pitchFamily="34" charset="0"/>
                <a:ea typeface="微软雅黑" pitchFamily="34" charset="-122"/>
                <a:cs typeface="+mn-cs"/>
              </a:defRPr>
            </a:lvl6pPr>
            <a:lvl7pPr marL="2743200" algn="l" defTabSz="914400" rtl="0" eaLnBrk="1" latinLnBrk="0" hangingPunct="1">
              <a:defRPr sz="1400" kern="1200" baseline="-25000">
                <a:solidFill>
                  <a:schemeClr val="tx1"/>
                </a:solidFill>
                <a:latin typeface="Arial" pitchFamily="34" charset="0"/>
                <a:ea typeface="微软雅黑" pitchFamily="34" charset="-122"/>
                <a:cs typeface="+mn-cs"/>
              </a:defRPr>
            </a:lvl7pPr>
            <a:lvl8pPr marL="3200400" algn="l" defTabSz="914400" rtl="0" eaLnBrk="1" latinLnBrk="0" hangingPunct="1">
              <a:defRPr sz="1400" kern="1200" baseline="-25000">
                <a:solidFill>
                  <a:schemeClr val="tx1"/>
                </a:solidFill>
                <a:latin typeface="Arial" pitchFamily="34" charset="0"/>
                <a:ea typeface="微软雅黑" pitchFamily="34" charset="-122"/>
                <a:cs typeface="+mn-cs"/>
              </a:defRPr>
            </a:lvl8pPr>
            <a:lvl9pPr marL="3657600" algn="l" defTabSz="914400" rtl="0" eaLnBrk="1" latinLnBrk="0" hangingPunct="1">
              <a:defRPr sz="1400" kern="1200" baseline="-25000">
                <a:solidFill>
                  <a:schemeClr val="tx1"/>
                </a:solidFill>
                <a:latin typeface="Arial" pitchFamily="34" charset="0"/>
                <a:ea typeface="微软雅黑" pitchFamily="34" charset="-122"/>
                <a:cs typeface="+mn-cs"/>
              </a:defRPr>
            </a:lvl9pPr>
          </a:lstStyle>
          <a:p>
            <a:pPr algn="ctr">
              <a:defRPr/>
            </a:pPr>
            <a:r>
              <a:rPr lang="zh-CN" altLang="en-US" sz="2400" b="1" kern="0" baseline="0" dirty="0">
                <a:solidFill>
                  <a:srgbClr val="5F5F5F"/>
                </a:solidFill>
                <a:effectLst>
                  <a:outerShdw blurRad="38100" dist="38100" dir="2700000" algn="tl">
                    <a:srgbClr val="C0C0C0"/>
                  </a:outerShdw>
                </a:effectLst>
                <a:latin typeface="微软雅黑" panose="020B0503020204020204" pitchFamily="34" charset="-122"/>
                <a:ea typeface="宋体" pitchFamily="2" charset="-122"/>
              </a:rPr>
              <a:t>可靠传输</a:t>
            </a:r>
            <a:endParaRPr lang="en-US" altLang="zh-CN" sz="2400" b="1" kern="0" baseline="0" dirty="0">
              <a:solidFill>
                <a:srgbClr val="5F5F5F"/>
              </a:solidFill>
              <a:effectLst>
                <a:outerShdw blurRad="38100" dist="38100" dir="2700000" algn="tl">
                  <a:srgbClr val="C0C0C0"/>
                </a:outerShdw>
              </a:effectLst>
              <a:latin typeface="微软雅黑" panose="020B0503020204020204" pitchFamily="34" charset="-122"/>
              <a:ea typeface="宋体" pitchFamily="2" charset="-122"/>
            </a:endParaRPr>
          </a:p>
        </p:txBody>
      </p:sp>
      <p:sp>
        <p:nvSpPr>
          <p:cNvPr id="8" name="AutoShape 7"/>
          <p:cNvSpPr>
            <a:spLocks noChangeArrowheads="1"/>
          </p:cNvSpPr>
          <p:nvPr/>
        </p:nvSpPr>
        <p:spPr bwMode="auto">
          <a:xfrm>
            <a:off x="7295013" y="3890343"/>
            <a:ext cx="1543050" cy="431006"/>
          </a:xfrm>
          <a:prstGeom prst="roundRect">
            <a:avLst>
              <a:gd name="adj" fmla="val 50000"/>
            </a:avLst>
          </a:prstGeom>
          <a:noFill/>
          <a:ln w="38100" algn="ctr">
            <a:solidFill>
              <a:srgbClr val="808080"/>
            </a:solidFill>
            <a:round/>
            <a:headEnd/>
            <a:tailEnd/>
          </a:ln>
          <a:effectLst/>
        </p:spPr>
        <p:txBody>
          <a:bodyPr wrap="none" anchor="ctr"/>
          <a:lstStyle>
            <a:defPPr>
              <a:defRPr lang="zh-CN"/>
            </a:defPPr>
            <a:lvl1pPr algn="l" rtl="0" fontAlgn="base">
              <a:spcBef>
                <a:spcPct val="0"/>
              </a:spcBef>
              <a:spcAft>
                <a:spcPct val="0"/>
              </a:spcAft>
              <a:defRPr sz="1400" kern="1200" baseline="-25000">
                <a:solidFill>
                  <a:schemeClr val="tx1"/>
                </a:solidFill>
                <a:latin typeface="Arial" pitchFamily="34" charset="0"/>
                <a:ea typeface="微软雅黑" pitchFamily="34" charset="-122"/>
                <a:cs typeface="+mn-cs"/>
              </a:defRPr>
            </a:lvl1pPr>
            <a:lvl2pPr marL="457200" algn="l" rtl="0" fontAlgn="base">
              <a:spcBef>
                <a:spcPct val="0"/>
              </a:spcBef>
              <a:spcAft>
                <a:spcPct val="0"/>
              </a:spcAft>
              <a:defRPr sz="1400" kern="1200" baseline="-25000">
                <a:solidFill>
                  <a:schemeClr val="tx1"/>
                </a:solidFill>
                <a:latin typeface="Arial" pitchFamily="34" charset="0"/>
                <a:ea typeface="微软雅黑" pitchFamily="34" charset="-122"/>
                <a:cs typeface="+mn-cs"/>
              </a:defRPr>
            </a:lvl2pPr>
            <a:lvl3pPr marL="914400" algn="l" rtl="0" fontAlgn="base">
              <a:spcBef>
                <a:spcPct val="0"/>
              </a:spcBef>
              <a:spcAft>
                <a:spcPct val="0"/>
              </a:spcAft>
              <a:defRPr sz="1400" kern="1200" baseline="-25000">
                <a:solidFill>
                  <a:schemeClr val="tx1"/>
                </a:solidFill>
                <a:latin typeface="Arial" pitchFamily="34" charset="0"/>
                <a:ea typeface="微软雅黑" pitchFamily="34" charset="-122"/>
                <a:cs typeface="+mn-cs"/>
              </a:defRPr>
            </a:lvl3pPr>
            <a:lvl4pPr marL="1371600" algn="l" rtl="0" fontAlgn="base">
              <a:spcBef>
                <a:spcPct val="0"/>
              </a:spcBef>
              <a:spcAft>
                <a:spcPct val="0"/>
              </a:spcAft>
              <a:defRPr sz="1400" kern="1200" baseline="-25000">
                <a:solidFill>
                  <a:schemeClr val="tx1"/>
                </a:solidFill>
                <a:latin typeface="Arial" pitchFamily="34" charset="0"/>
                <a:ea typeface="微软雅黑" pitchFamily="34" charset="-122"/>
                <a:cs typeface="+mn-cs"/>
              </a:defRPr>
            </a:lvl4pPr>
            <a:lvl5pPr marL="1828800" algn="l" rtl="0" fontAlgn="base">
              <a:spcBef>
                <a:spcPct val="0"/>
              </a:spcBef>
              <a:spcAft>
                <a:spcPct val="0"/>
              </a:spcAft>
              <a:defRPr sz="1400" kern="1200" baseline="-25000">
                <a:solidFill>
                  <a:schemeClr val="tx1"/>
                </a:solidFill>
                <a:latin typeface="Arial" pitchFamily="34" charset="0"/>
                <a:ea typeface="微软雅黑" pitchFamily="34" charset="-122"/>
                <a:cs typeface="+mn-cs"/>
              </a:defRPr>
            </a:lvl5pPr>
            <a:lvl6pPr marL="2286000" algn="l" defTabSz="914400" rtl="0" eaLnBrk="1" latinLnBrk="0" hangingPunct="1">
              <a:defRPr sz="1400" kern="1200" baseline="-25000">
                <a:solidFill>
                  <a:schemeClr val="tx1"/>
                </a:solidFill>
                <a:latin typeface="Arial" pitchFamily="34" charset="0"/>
                <a:ea typeface="微软雅黑" pitchFamily="34" charset="-122"/>
                <a:cs typeface="+mn-cs"/>
              </a:defRPr>
            </a:lvl6pPr>
            <a:lvl7pPr marL="2743200" algn="l" defTabSz="914400" rtl="0" eaLnBrk="1" latinLnBrk="0" hangingPunct="1">
              <a:defRPr sz="1400" kern="1200" baseline="-25000">
                <a:solidFill>
                  <a:schemeClr val="tx1"/>
                </a:solidFill>
                <a:latin typeface="Arial" pitchFamily="34" charset="0"/>
                <a:ea typeface="微软雅黑" pitchFamily="34" charset="-122"/>
                <a:cs typeface="+mn-cs"/>
              </a:defRPr>
            </a:lvl7pPr>
            <a:lvl8pPr marL="3200400" algn="l" defTabSz="914400" rtl="0" eaLnBrk="1" latinLnBrk="0" hangingPunct="1">
              <a:defRPr sz="1400" kern="1200" baseline="-25000">
                <a:solidFill>
                  <a:schemeClr val="tx1"/>
                </a:solidFill>
                <a:latin typeface="Arial" pitchFamily="34" charset="0"/>
                <a:ea typeface="微软雅黑" pitchFamily="34" charset="-122"/>
                <a:cs typeface="+mn-cs"/>
              </a:defRPr>
            </a:lvl8pPr>
            <a:lvl9pPr marL="3657600" algn="l" defTabSz="914400" rtl="0" eaLnBrk="1" latinLnBrk="0" hangingPunct="1">
              <a:defRPr sz="1400" kern="1200" baseline="-25000">
                <a:solidFill>
                  <a:schemeClr val="tx1"/>
                </a:solidFill>
                <a:latin typeface="Arial" pitchFamily="34" charset="0"/>
                <a:ea typeface="微软雅黑" pitchFamily="34" charset="-122"/>
                <a:cs typeface="+mn-cs"/>
              </a:defRPr>
            </a:lvl9pPr>
          </a:lstStyle>
          <a:p>
            <a:pPr algn="ctr">
              <a:defRPr/>
            </a:pPr>
            <a:r>
              <a:rPr lang="zh-CN" altLang="en-US" sz="2400" b="1" baseline="0" dirty="0">
                <a:solidFill>
                  <a:srgbClr val="5F5F5F"/>
                </a:solidFill>
                <a:effectLst>
                  <a:outerShdw blurRad="38100" dist="38100" dir="2700000" algn="tl">
                    <a:srgbClr val="C0C0C0"/>
                  </a:outerShdw>
                </a:effectLst>
                <a:latin typeface="Verdana" pitchFamily="34" charset="0"/>
                <a:ea typeface="宋体" pitchFamily="2" charset="-122"/>
              </a:rPr>
              <a:t>智能处理</a:t>
            </a:r>
            <a:endParaRPr lang="en-US" altLang="zh-CN" sz="2400" b="1" baseline="0" dirty="0">
              <a:solidFill>
                <a:srgbClr val="5F5F5F"/>
              </a:solidFill>
              <a:effectLst>
                <a:outerShdw blurRad="38100" dist="38100" dir="2700000" algn="tl">
                  <a:srgbClr val="C0C0C0"/>
                </a:outerShdw>
              </a:effectLst>
              <a:latin typeface="Verdana" pitchFamily="34" charset="0"/>
              <a:ea typeface="宋体" pitchFamily="2" charset="-122"/>
            </a:endParaRPr>
          </a:p>
        </p:txBody>
      </p:sp>
      <p:grpSp>
        <p:nvGrpSpPr>
          <p:cNvPr id="9" name="Group 8"/>
          <p:cNvGrpSpPr>
            <a:grpSpLocks/>
          </p:cNvGrpSpPr>
          <p:nvPr/>
        </p:nvGrpSpPr>
        <p:grpSpPr bwMode="auto">
          <a:xfrm>
            <a:off x="3148066" y="2340061"/>
            <a:ext cx="1522810" cy="1227535"/>
            <a:chOff x="480" y="1685"/>
            <a:chExt cx="1279" cy="1031"/>
          </a:xfrm>
        </p:grpSpPr>
        <p:sp>
          <p:nvSpPr>
            <p:cNvPr id="37" name="Oval 9"/>
            <p:cNvSpPr>
              <a:spLocks noChangeArrowheads="1"/>
            </p:cNvSpPr>
            <p:nvPr/>
          </p:nvSpPr>
          <p:spPr bwMode="gray">
            <a:xfrm>
              <a:off x="480" y="2098"/>
              <a:ext cx="218" cy="236"/>
            </a:xfrm>
            <a:prstGeom prst="ellipse">
              <a:avLst/>
            </a:prstGeom>
            <a:gradFill rotWithShape="1">
              <a:gsLst>
                <a:gs pos="0">
                  <a:srgbClr val="FFFFFF"/>
                </a:gs>
                <a:gs pos="50000">
                  <a:srgbClr val="FF9933"/>
                </a:gs>
                <a:gs pos="100000">
                  <a:srgbClr val="FFFFFF"/>
                </a:gs>
              </a:gsLst>
              <a:lin ang="2700000" scaled="1"/>
            </a:gradFill>
            <a:ln>
              <a:noFill/>
            </a:ln>
            <a:extLst>
              <a:ext uri="{91240B29-F687-4F45-9708-019B960494DF}">
                <a14:hiddenLine xmlns:a14="http://schemas.microsoft.com/office/drawing/2010/main" w="38100" algn="ctr">
                  <a:solidFill>
                    <a:srgbClr val="000000"/>
                  </a:solidFill>
                  <a:round/>
                  <a:headEnd/>
                  <a:tailEnd/>
                </a14:hiddenLine>
              </a:ext>
            </a:extLst>
          </p:spPr>
          <p:txBody>
            <a:bodyPr wrap="none" anchor="ctr">
              <a:spAutoFit/>
            </a:bodyPr>
            <a:lstStyle>
              <a:defPPr>
                <a:defRPr lang="zh-CN"/>
              </a:defPPr>
              <a:lvl1pPr algn="l" rtl="0" fontAlgn="base">
                <a:spcBef>
                  <a:spcPct val="0"/>
                </a:spcBef>
                <a:spcAft>
                  <a:spcPct val="0"/>
                </a:spcAft>
                <a:defRPr sz="1400" kern="1200" baseline="-25000">
                  <a:solidFill>
                    <a:schemeClr val="tx1"/>
                  </a:solidFill>
                  <a:latin typeface="Arial" pitchFamily="34" charset="0"/>
                  <a:ea typeface="微软雅黑" pitchFamily="34" charset="-122"/>
                  <a:cs typeface="+mn-cs"/>
                </a:defRPr>
              </a:lvl1pPr>
              <a:lvl2pPr marL="457200" algn="l" rtl="0" fontAlgn="base">
                <a:spcBef>
                  <a:spcPct val="0"/>
                </a:spcBef>
                <a:spcAft>
                  <a:spcPct val="0"/>
                </a:spcAft>
                <a:defRPr sz="1400" kern="1200" baseline="-25000">
                  <a:solidFill>
                    <a:schemeClr val="tx1"/>
                  </a:solidFill>
                  <a:latin typeface="Arial" pitchFamily="34" charset="0"/>
                  <a:ea typeface="微软雅黑" pitchFamily="34" charset="-122"/>
                  <a:cs typeface="+mn-cs"/>
                </a:defRPr>
              </a:lvl2pPr>
              <a:lvl3pPr marL="914400" algn="l" rtl="0" fontAlgn="base">
                <a:spcBef>
                  <a:spcPct val="0"/>
                </a:spcBef>
                <a:spcAft>
                  <a:spcPct val="0"/>
                </a:spcAft>
                <a:defRPr sz="1400" kern="1200" baseline="-25000">
                  <a:solidFill>
                    <a:schemeClr val="tx1"/>
                  </a:solidFill>
                  <a:latin typeface="Arial" pitchFamily="34" charset="0"/>
                  <a:ea typeface="微软雅黑" pitchFamily="34" charset="-122"/>
                  <a:cs typeface="+mn-cs"/>
                </a:defRPr>
              </a:lvl3pPr>
              <a:lvl4pPr marL="1371600" algn="l" rtl="0" fontAlgn="base">
                <a:spcBef>
                  <a:spcPct val="0"/>
                </a:spcBef>
                <a:spcAft>
                  <a:spcPct val="0"/>
                </a:spcAft>
                <a:defRPr sz="1400" kern="1200" baseline="-25000">
                  <a:solidFill>
                    <a:schemeClr val="tx1"/>
                  </a:solidFill>
                  <a:latin typeface="Arial" pitchFamily="34" charset="0"/>
                  <a:ea typeface="微软雅黑" pitchFamily="34" charset="-122"/>
                  <a:cs typeface="+mn-cs"/>
                </a:defRPr>
              </a:lvl4pPr>
              <a:lvl5pPr marL="1828800" algn="l" rtl="0" fontAlgn="base">
                <a:spcBef>
                  <a:spcPct val="0"/>
                </a:spcBef>
                <a:spcAft>
                  <a:spcPct val="0"/>
                </a:spcAft>
                <a:defRPr sz="1400" kern="1200" baseline="-25000">
                  <a:solidFill>
                    <a:schemeClr val="tx1"/>
                  </a:solidFill>
                  <a:latin typeface="Arial" pitchFamily="34" charset="0"/>
                  <a:ea typeface="微软雅黑" pitchFamily="34" charset="-122"/>
                  <a:cs typeface="+mn-cs"/>
                </a:defRPr>
              </a:lvl5pPr>
              <a:lvl6pPr marL="2286000" algn="l" defTabSz="914400" rtl="0" eaLnBrk="1" latinLnBrk="0" hangingPunct="1">
                <a:defRPr sz="1400" kern="1200" baseline="-25000">
                  <a:solidFill>
                    <a:schemeClr val="tx1"/>
                  </a:solidFill>
                  <a:latin typeface="Arial" pitchFamily="34" charset="0"/>
                  <a:ea typeface="微软雅黑" pitchFamily="34" charset="-122"/>
                  <a:cs typeface="+mn-cs"/>
                </a:defRPr>
              </a:lvl6pPr>
              <a:lvl7pPr marL="2743200" algn="l" defTabSz="914400" rtl="0" eaLnBrk="1" latinLnBrk="0" hangingPunct="1">
                <a:defRPr sz="1400" kern="1200" baseline="-25000">
                  <a:solidFill>
                    <a:schemeClr val="tx1"/>
                  </a:solidFill>
                  <a:latin typeface="Arial" pitchFamily="34" charset="0"/>
                  <a:ea typeface="微软雅黑" pitchFamily="34" charset="-122"/>
                  <a:cs typeface="+mn-cs"/>
                </a:defRPr>
              </a:lvl7pPr>
              <a:lvl8pPr marL="3200400" algn="l" defTabSz="914400" rtl="0" eaLnBrk="1" latinLnBrk="0" hangingPunct="1">
                <a:defRPr sz="1400" kern="1200" baseline="-25000">
                  <a:solidFill>
                    <a:schemeClr val="tx1"/>
                  </a:solidFill>
                  <a:latin typeface="Arial" pitchFamily="34" charset="0"/>
                  <a:ea typeface="微软雅黑" pitchFamily="34" charset="-122"/>
                  <a:cs typeface="+mn-cs"/>
                </a:defRPr>
              </a:lvl8pPr>
              <a:lvl9pPr marL="3657600" algn="l" defTabSz="914400" rtl="0" eaLnBrk="1" latinLnBrk="0" hangingPunct="1">
                <a:defRPr sz="1400" kern="1200" baseline="-25000">
                  <a:solidFill>
                    <a:schemeClr val="tx1"/>
                  </a:solidFill>
                  <a:latin typeface="Arial" pitchFamily="34" charset="0"/>
                  <a:ea typeface="微软雅黑" pitchFamily="34" charset="-122"/>
                  <a:cs typeface="+mn-cs"/>
                </a:defRPr>
              </a:lvl9pPr>
            </a:lstStyle>
            <a:p>
              <a:endParaRPr lang="zh-CN" altLang="en-US" sz="1050"/>
            </a:p>
          </p:txBody>
        </p:sp>
        <p:sp>
          <p:nvSpPr>
            <p:cNvPr id="38" name="Oval 10"/>
            <p:cNvSpPr>
              <a:spLocks noChangeArrowheads="1"/>
            </p:cNvSpPr>
            <p:nvPr/>
          </p:nvSpPr>
          <p:spPr bwMode="gray">
            <a:xfrm>
              <a:off x="480" y="2098"/>
              <a:ext cx="218" cy="236"/>
            </a:xfrm>
            <a:prstGeom prst="ellipse">
              <a:avLst/>
            </a:prstGeom>
            <a:gradFill rotWithShape="1">
              <a:gsLst>
                <a:gs pos="0">
                  <a:srgbClr val="FF9933">
                    <a:alpha val="32001"/>
                  </a:srgbClr>
                </a:gs>
                <a:gs pos="100000">
                  <a:srgbClr val="000000">
                    <a:alpha val="89998"/>
                  </a:srgbClr>
                </a:gs>
              </a:gsLst>
              <a:lin ang="2700000" scaled="1"/>
            </a:gradFill>
            <a:ln>
              <a:noFill/>
            </a:ln>
            <a:extLst>
              <a:ext uri="{91240B29-F687-4F45-9708-019B960494DF}">
                <a14:hiddenLine xmlns:a14="http://schemas.microsoft.com/office/drawing/2010/main" w="38100" algn="ctr">
                  <a:solidFill>
                    <a:srgbClr val="000000"/>
                  </a:solidFill>
                  <a:round/>
                  <a:headEnd/>
                  <a:tailEnd/>
                </a14:hiddenLine>
              </a:ext>
            </a:extLst>
          </p:spPr>
          <p:txBody>
            <a:bodyPr wrap="none" anchor="ctr">
              <a:spAutoFit/>
            </a:bodyPr>
            <a:lstStyle>
              <a:defPPr>
                <a:defRPr lang="zh-CN"/>
              </a:defPPr>
              <a:lvl1pPr algn="l" rtl="0" fontAlgn="base">
                <a:spcBef>
                  <a:spcPct val="0"/>
                </a:spcBef>
                <a:spcAft>
                  <a:spcPct val="0"/>
                </a:spcAft>
                <a:defRPr sz="1400" kern="1200" baseline="-25000">
                  <a:solidFill>
                    <a:schemeClr val="tx1"/>
                  </a:solidFill>
                  <a:latin typeface="Arial" pitchFamily="34" charset="0"/>
                  <a:ea typeface="微软雅黑" pitchFamily="34" charset="-122"/>
                  <a:cs typeface="+mn-cs"/>
                </a:defRPr>
              </a:lvl1pPr>
              <a:lvl2pPr marL="457200" algn="l" rtl="0" fontAlgn="base">
                <a:spcBef>
                  <a:spcPct val="0"/>
                </a:spcBef>
                <a:spcAft>
                  <a:spcPct val="0"/>
                </a:spcAft>
                <a:defRPr sz="1400" kern="1200" baseline="-25000">
                  <a:solidFill>
                    <a:schemeClr val="tx1"/>
                  </a:solidFill>
                  <a:latin typeface="Arial" pitchFamily="34" charset="0"/>
                  <a:ea typeface="微软雅黑" pitchFamily="34" charset="-122"/>
                  <a:cs typeface="+mn-cs"/>
                </a:defRPr>
              </a:lvl2pPr>
              <a:lvl3pPr marL="914400" algn="l" rtl="0" fontAlgn="base">
                <a:spcBef>
                  <a:spcPct val="0"/>
                </a:spcBef>
                <a:spcAft>
                  <a:spcPct val="0"/>
                </a:spcAft>
                <a:defRPr sz="1400" kern="1200" baseline="-25000">
                  <a:solidFill>
                    <a:schemeClr val="tx1"/>
                  </a:solidFill>
                  <a:latin typeface="Arial" pitchFamily="34" charset="0"/>
                  <a:ea typeface="微软雅黑" pitchFamily="34" charset="-122"/>
                  <a:cs typeface="+mn-cs"/>
                </a:defRPr>
              </a:lvl3pPr>
              <a:lvl4pPr marL="1371600" algn="l" rtl="0" fontAlgn="base">
                <a:spcBef>
                  <a:spcPct val="0"/>
                </a:spcBef>
                <a:spcAft>
                  <a:spcPct val="0"/>
                </a:spcAft>
                <a:defRPr sz="1400" kern="1200" baseline="-25000">
                  <a:solidFill>
                    <a:schemeClr val="tx1"/>
                  </a:solidFill>
                  <a:latin typeface="Arial" pitchFamily="34" charset="0"/>
                  <a:ea typeface="微软雅黑" pitchFamily="34" charset="-122"/>
                  <a:cs typeface="+mn-cs"/>
                </a:defRPr>
              </a:lvl4pPr>
              <a:lvl5pPr marL="1828800" algn="l" rtl="0" fontAlgn="base">
                <a:spcBef>
                  <a:spcPct val="0"/>
                </a:spcBef>
                <a:spcAft>
                  <a:spcPct val="0"/>
                </a:spcAft>
                <a:defRPr sz="1400" kern="1200" baseline="-25000">
                  <a:solidFill>
                    <a:schemeClr val="tx1"/>
                  </a:solidFill>
                  <a:latin typeface="Arial" pitchFamily="34" charset="0"/>
                  <a:ea typeface="微软雅黑" pitchFamily="34" charset="-122"/>
                  <a:cs typeface="+mn-cs"/>
                </a:defRPr>
              </a:lvl5pPr>
              <a:lvl6pPr marL="2286000" algn="l" defTabSz="914400" rtl="0" eaLnBrk="1" latinLnBrk="0" hangingPunct="1">
                <a:defRPr sz="1400" kern="1200" baseline="-25000">
                  <a:solidFill>
                    <a:schemeClr val="tx1"/>
                  </a:solidFill>
                  <a:latin typeface="Arial" pitchFamily="34" charset="0"/>
                  <a:ea typeface="微软雅黑" pitchFamily="34" charset="-122"/>
                  <a:cs typeface="+mn-cs"/>
                </a:defRPr>
              </a:lvl6pPr>
              <a:lvl7pPr marL="2743200" algn="l" defTabSz="914400" rtl="0" eaLnBrk="1" latinLnBrk="0" hangingPunct="1">
                <a:defRPr sz="1400" kern="1200" baseline="-25000">
                  <a:solidFill>
                    <a:schemeClr val="tx1"/>
                  </a:solidFill>
                  <a:latin typeface="Arial" pitchFamily="34" charset="0"/>
                  <a:ea typeface="微软雅黑" pitchFamily="34" charset="-122"/>
                  <a:cs typeface="+mn-cs"/>
                </a:defRPr>
              </a:lvl7pPr>
              <a:lvl8pPr marL="3200400" algn="l" defTabSz="914400" rtl="0" eaLnBrk="1" latinLnBrk="0" hangingPunct="1">
                <a:defRPr sz="1400" kern="1200" baseline="-25000">
                  <a:solidFill>
                    <a:schemeClr val="tx1"/>
                  </a:solidFill>
                  <a:latin typeface="Arial" pitchFamily="34" charset="0"/>
                  <a:ea typeface="微软雅黑" pitchFamily="34" charset="-122"/>
                  <a:cs typeface="+mn-cs"/>
                </a:defRPr>
              </a:lvl8pPr>
              <a:lvl9pPr marL="3657600" algn="l" defTabSz="914400" rtl="0" eaLnBrk="1" latinLnBrk="0" hangingPunct="1">
                <a:defRPr sz="1400" kern="1200" baseline="-25000">
                  <a:solidFill>
                    <a:schemeClr val="tx1"/>
                  </a:solidFill>
                  <a:latin typeface="Arial" pitchFamily="34" charset="0"/>
                  <a:ea typeface="微软雅黑" pitchFamily="34" charset="-122"/>
                  <a:cs typeface="+mn-cs"/>
                </a:defRPr>
              </a:lvl9pPr>
            </a:lstStyle>
            <a:p>
              <a:endParaRPr lang="zh-CN" altLang="en-US" sz="1050"/>
            </a:p>
          </p:txBody>
        </p:sp>
        <p:sp>
          <p:nvSpPr>
            <p:cNvPr id="39" name="Oval 11"/>
            <p:cNvSpPr>
              <a:spLocks noChangeArrowheads="1"/>
            </p:cNvSpPr>
            <p:nvPr/>
          </p:nvSpPr>
          <p:spPr bwMode="gray">
            <a:xfrm>
              <a:off x="565" y="2087"/>
              <a:ext cx="1183" cy="236"/>
            </a:xfrm>
            <a:prstGeom prst="ellipse">
              <a:avLst/>
            </a:prstGeom>
            <a:gradFill rotWithShape="1">
              <a:gsLst>
                <a:gs pos="0">
                  <a:srgbClr val="8A531C"/>
                </a:gs>
                <a:gs pos="50000">
                  <a:srgbClr val="FF9933"/>
                </a:gs>
                <a:gs pos="100000">
                  <a:srgbClr val="8A531C"/>
                </a:gs>
              </a:gsLst>
              <a:lin ang="18900000" scaled="1"/>
            </a:gradFill>
            <a:ln>
              <a:noFill/>
            </a:ln>
            <a:extLst>
              <a:ext uri="{91240B29-F687-4F45-9708-019B960494DF}">
                <a14:hiddenLine xmlns:a14="http://schemas.microsoft.com/office/drawing/2010/main" w="38100" algn="ctr">
                  <a:solidFill>
                    <a:srgbClr val="000000"/>
                  </a:solidFill>
                  <a:round/>
                  <a:headEnd/>
                  <a:tailEnd/>
                </a14:hiddenLine>
              </a:ext>
            </a:extLst>
          </p:spPr>
          <p:txBody>
            <a:bodyPr anchor="ctr">
              <a:spAutoFit/>
            </a:bodyPr>
            <a:lstStyle>
              <a:defPPr>
                <a:defRPr lang="zh-CN"/>
              </a:defPPr>
              <a:lvl1pPr algn="l" rtl="0" fontAlgn="base">
                <a:spcBef>
                  <a:spcPct val="0"/>
                </a:spcBef>
                <a:spcAft>
                  <a:spcPct val="0"/>
                </a:spcAft>
                <a:defRPr sz="1400" kern="1200" baseline="-25000">
                  <a:solidFill>
                    <a:schemeClr val="tx1"/>
                  </a:solidFill>
                  <a:latin typeface="Arial" pitchFamily="34" charset="0"/>
                  <a:ea typeface="微软雅黑" pitchFamily="34" charset="-122"/>
                  <a:cs typeface="+mn-cs"/>
                </a:defRPr>
              </a:lvl1pPr>
              <a:lvl2pPr marL="457200" algn="l" rtl="0" fontAlgn="base">
                <a:spcBef>
                  <a:spcPct val="0"/>
                </a:spcBef>
                <a:spcAft>
                  <a:spcPct val="0"/>
                </a:spcAft>
                <a:defRPr sz="1400" kern="1200" baseline="-25000">
                  <a:solidFill>
                    <a:schemeClr val="tx1"/>
                  </a:solidFill>
                  <a:latin typeface="Arial" pitchFamily="34" charset="0"/>
                  <a:ea typeface="微软雅黑" pitchFamily="34" charset="-122"/>
                  <a:cs typeface="+mn-cs"/>
                </a:defRPr>
              </a:lvl2pPr>
              <a:lvl3pPr marL="914400" algn="l" rtl="0" fontAlgn="base">
                <a:spcBef>
                  <a:spcPct val="0"/>
                </a:spcBef>
                <a:spcAft>
                  <a:spcPct val="0"/>
                </a:spcAft>
                <a:defRPr sz="1400" kern="1200" baseline="-25000">
                  <a:solidFill>
                    <a:schemeClr val="tx1"/>
                  </a:solidFill>
                  <a:latin typeface="Arial" pitchFamily="34" charset="0"/>
                  <a:ea typeface="微软雅黑" pitchFamily="34" charset="-122"/>
                  <a:cs typeface="+mn-cs"/>
                </a:defRPr>
              </a:lvl3pPr>
              <a:lvl4pPr marL="1371600" algn="l" rtl="0" fontAlgn="base">
                <a:spcBef>
                  <a:spcPct val="0"/>
                </a:spcBef>
                <a:spcAft>
                  <a:spcPct val="0"/>
                </a:spcAft>
                <a:defRPr sz="1400" kern="1200" baseline="-25000">
                  <a:solidFill>
                    <a:schemeClr val="tx1"/>
                  </a:solidFill>
                  <a:latin typeface="Arial" pitchFamily="34" charset="0"/>
                  <a:ea typeface="微软雅黑" pitchFamily="34" charset="-122"/>
                  <a:cs typeface="+mn-cs"/>
                </a:defRPr>
              </a:lvl4pPr>
              <a:lvl5pPr marL="1828800" algn="l" rtl="0" fontAlgn="base">
                <a:spcBef>
                  <a:spcPct val="0"/>
                </a:spcBef>
                <a:spcAft>
                  <a:spcPct val="0"/>
                </a:spcAft>
                <a:defRPr sz="1400" kern="1200" baseline="-25000">
                  <a:solidFill>
                    <a:schemeClr val="tx1"/>
                  </a:solidFill>
                  <a:latin typeface="Arial" pitchFamily="34" charset="0"/>
                  <a:ea typeface="微软雅黑" pitchFamily="34" charset="-122"/>
                  <a:cs typeface="+mn-cs"/>
                </a:defRPr>
              </a:lvl5pPr>
              <a:lvl6pPr marL="2286000" algn="l" defTabSz="914400" rtl="0" eaLnBrk="1" latinLnBrk="0" hangingPunct="1">
                <a:defRPr sz="1400" kern="1200" baseline="-25000">
                  <a:solidFill>
                    <a:schemeClr val="tx1"/>
                  </a:solidFill>
                  <a:latin typeface="Arial" pitchFamily="34" charset="0"/>
                  <a:ea typeface="微软雅黑" pitchFamily="34" charset="-122"/>
                  <a:cs typeface="+mn-cs"/>
                </a:defRPr>
              </a:lvl6pPr>
              <a:lvl7pPr marL="2743200" algn="l" defTabSz="914400" rtl="0" eaLnBrk="1" latinLnBrk="0" hangingPunct="1">
                <a:defRPr sz="1400" kern="1200" baseline="-25000">
                  <a:solidFill>
                    <a:schemeClr val="tx1"/>
                  </a:solidFill>
                  <a:latin typeface="Arial" pitchFamily="34" charset="0"/>
                  <a:ea typeface="微软雅黑" pitchFamily="34" charset="-122"/>
                  <a:cs typeface="+mn-cs"/>
                </a:defRPr>
              </a:lvl7pPr>
              <a:lvl8pPr marL="3200400" algn="l" defTabSz="914400" rtl="0" eaLnBrk="1" latinLnBrk="0" hangingPunct="1">
                <a:defRPr sz="1400" kern="1200" baseline="-25000">
                  <a:solidFill>
                    <a:schemeClr val="tx1"/>
                  </a:solidFill>
                  <a:latin typeface="Arial" pitchFamily="34" charset="0"/>
                  <a:ea typeface="微软雅黑" pitchFamily="34" charset="-122"/>
                  <a:cs typeface="+mn-cs"/>
                </a:defRPr>
              </a:lvl8pPr>
              <a:lvl9pPr marL="3657600" algn="l" defTabSz="914400" rtl="0" eaLnBrk="1" latinLnBrk="0" hangingPunct="1">
                <a:defRPr sz="1400" kern="1200" baseline="-25000">
                  <a:solidFill>
                    <a:schemeClr val="tx1"/>
                  </a:solidFill>
                  <a:latin typeface="Arial" pitchFamily="34" charset="0"/>
                  <a:ea typeface="微软雅黑" pitchFamily="34" charset="-122"/>
                  <a:cs typeface="+mn-cs"/>
                </a:defRPr>
              </a:lvl9pPr>
            </a:lstStyle>
            <a:p>
              <a:endParaRPr lang="zh-CN" altLang="en-US" sz="1050"/>
            </a:p>
          </p:txBody>
        </p:sp>
        <p:sp>
          <p:nvSpPr>
            <p:cNvPr id="40" name="Oval 12"/>
            <p:cNvSpPr>
              <a:spLocks noChangeArrowheads="1"/>
            </p:cNvSpPr>
            <p:nvPr/>
          </p:nvSpPr>
          <p:spPr bwMode="gray">
            <a:xfrm>
              <a:off x="576" y="2105"/>
              <a:ext cx="1183" cy="236"/>
            </a:xfrm>
            <a:prstGeom prst="ellipse">
              <a:avLst/>
            </a:prstGeom>
            <a:gradFill rotWithShape="1">
              <a:gsLst>
                <a:gs pos="0">
                  <a:srgbClr val="A26120"/>
                </a:gs>
                <a:gs pos="100000">
                  <a:srgbClr val="FF9933">
                    <a:alpha val="0"/>
                  </a:srgbClr>
                </a:gs>
              </a:gsLst>
              <a:lin ang="2700000" scaled="1"/>
            </a:gradFill>
            <a:ln>
              <a:noFill/>
            </a:ln>
            <a:extLst>
              <a:ext uri="{91240B29-F687-4F45-9708-019B960494DF}">
                <a14:hiddenLine xmlns:a14="http://schemas.microsoft.com/office/drawing/2010/main" w="38100" algn="ctr">
                  <a:solidFill>
                    <a:srgbClr val="000000"/>
                  </a:solidFill>
                  <a:round/>
                  <a:headEnd/>
                  <a:tailEnd/>
                </a14:hiddenLine>
              </a:ext>
            </a:extLst>
          </p:spPr>
          <p:txBody>
            <a:bodyPr anchor="ctr">
              <a:spAutoFit/>
            </a:bodyPr>
            <a:lstStyle>
              <a:defPPr>
                <a:defRPr lang="zh-CN"/>
              </a:defPPr>
              <a:lvl1pPr algn="l" rtl="0" fontAlgn="base">
                <a:spcBef>
                  <a:spcPct val="0"/>
                </a:spcBef>
                <a:spcAft>
                  <a:spcPct val="0"/>
                </a:spcAft>
                <a:defRPr sz="1400" kern="1200" baseline="-25000">
                  <a:solidFill>
                    <a:schemeClr val="tx1"/>
                  </a:solidFill>
                  <a:latin typeface="Arial" pitchFamily="34" charset="0"/>
                  <a:ea typeface="微软雅黑" pitchFamily="34" charset="-122"/>
                  <a:cs typeface="+mn-cs"/>
                </a:defRPr>
              </a:lvl1pPr>
              <a:lvl2pPr marL="457200" algn="l" rtl="0" fontAlgn="base">
                <a:spcBef>
                  <a:spcPct val="0"/>
                </a:spcBef>
                <a:spcAft>
                  <a:spcPct val="0"/>
                </a:spcAft>
                <a:defRPr sz="1400" kern="1200" baseline="-25000">
                  <a:solidFill>
                    <a:schemeClr val="tx1"/>
                  </a:solidFill>
                  <a:latin typeface="Arial" pitchFamily="34" charset="0"/>
                  <a:ea typeface="微软雅黑" pitchFamily="34" charset="-122"/>
                  <a:cs typeface="+mn-cs"/>
                </a:defRPr>
              </a:lvl2pPr>
              <a:lvl3pPr marL="914400" algn="l" rtl="0" fontAlgn="base">
                <a:spcBef>
                  <a:spcPct val="0"/>
                </a:spcBef>
                <a:spcAft>
                  <a:spcPct val="0"/>
                </a:spcAft>
                <a:defRPr sz="1400" kern="1200" baseline="-25000">
                  <a:solidFill>
                    <a:schemeClr val="tx1"/>
                  </a:solidFill>
                  <a:latin typeface="Arial" pitchFamily="34" charset="0"/>
                  <a:ea typeface="微软雅黑" pitchFamily="34" charset="-122"/>
                  <a:cs typeface="+mn-cs"/>
                </a:defRPr>
              </a:lvl3pPr>
              <a:lvl4pPr marL="1371600" algn="l" rtl="0" fontAlgn="base">
                <a:spcBef>
                  <a:spcPct val="0"/>
                </a:spcBef>
                <a:spcAft>
                  <a:spcPct val="0"/>
                </a:spcAft>
                <a:defRPr sz="1400" kern="1200" baseline="-25000">
                  <a:solidFill>
                    <a:schemeClr val="tx1"/>
                  </a:solidFill>
                  <a:latin typeface="Arial" pitchFamily="34" charset="0"/>
                  <a:ea typeface="微软雅黑" pitchFamily="34" charset="-122"/>
                  <a:cs typeface="+mn-cs"/>
                </a:defRPr>
              </a:lvl4pPr>
              <a:lvl5pPr marL="1828800" algn="l" rtl="0" fontAlgn="base">
                <a:spcBef>
                  <a:spcPct val="0"/>
                </a:spcBef>
                <a:spcAft>
                  <a:spcPct val="0"/>
                </a:spcAft>
                <a:defRPr sz="1400" kern="1200" baseline="-25000">
                  <a:solidFill>
                    <a:schemeClr val="tx1"/>
                  </a:solidFill>
                  <a:latin typeface="Arial" pitchFamily="34" charset="0"/>
                  <a:ea typeface="微软雅黑" pitchFamily="34" charset="-122"/>
                  <a:cs typeface="+mn-cs"/>
                </a:defRPr>
              </a:lvl5pPr>
              <a:lvl6pPr marL="2286000" algn="l" defTabSz="914400" rtl="0" eaLnBrk="1" latinLnBrk="0" hangingPunct="1">
                <a:defRPr sz="1400" kern="1200" baseline="-25000">
                  <a:solidFill>
                    <a:schemeClr val="tx1"/>
                  </a:solidFill>
                  <a:latin typeface="Arial" pitchFamily="34" charset="0"/>
                  <a:ea typeface="微软雅黑" pitchFamily="34" charset="-122"/>
                  <a:cs typeface="+mn-cs"/>
                </a:defRPr>
              </a:lvl6pPr>
              <a:lvl7pPr marL="2743200" algn="l" defTabSz="914400" rtl="0" eaLnBrk="1" latinLnBrk="0" hangingPunct="1">
                <a:defRPr sz="1400" kern="1200" baseline="-25000">
                  <a:solidFill>
                    <a:schemeClr val="tx1"/>
                  </a:solidFill>
                  <a:latin typeface="Arial" pitchFamily="34" charset="0"/>
                  <a:ea typeface="微软雅黑" pitchFamily="34" charset="-122"/>
                  <a:cs typeface="+mn-cs"/>
                </a:defRPr>
              </a:lvl7pPr>
              <a:lvl8pPr marL="3200400" algn="l" defTabSz="914400" rtl="0" eaLnBrk="1" latinLnBrk="0" hangingPunct="1">
                <a:defRPr sz="1400" kern="1200" baseline="-25000">
                  <a:solidFill>
                    <a:schemeClr val="tx1"/>
                  </a:solidFill>
                  <a:latin typeface="Arial" pitchFamily="34" charset="0"/>
                  <a:ea typeface="微软雅黑" pitchFamily="34" charset="-122"/>
                  <a:cs typeface="+mn-cs"/>
                </a:defRPr>
              </a:lvl8pPr>
              <a:lvl9pPr marL="3657600" algn="l" defTabSz="914400" rtl="0" eaLnBrk="1" latinLnBrk="0" hangingPunct="1">
                <a:defRPr sz="1400" kern="1200" baseline="-25000">
                  <a:solidFill>
                    <a:schemeClr val="tx1"/>
                  </a:solidFill>
                  <a:latin typeface="Arial" pitchFamily="34" charset="0"/>
                  <a:ea typeface="微软雅黑" pitchFamily="34" charset="-122"/>
                  <a:cs typeface="+mn-cs"/>
                </a:defRPr>
              </a:lvl9pPr>
            </a:lstStyle>
            <a:p>
              <a:endParaRPr lang="zh-CN" altLang="en-US" sz="1050"/>
            </a:p>
          </p:txBody>
        </p:sp>
        <p:sp>
          <p:nvSpPr>
            <p:cNvPr id="41" name="Oval 13"/>
            <p:cNvSpPr>
              <a:spLocks noChangeArrowheads="1"/>
            </p:cNvSpPr>
            <p:nvPr/>
          </p:nvSpPr>
          <p:spPr bwMode="gray">
            <a:xfrm>
              <a:off x="624" y="2087"/>
              <a:ext cx="1065" cy="236"/>
            </a:xfrm>
            <a:prstGeom prst="ellipse">
              <a:avLst/>
            </a:prstGeom>
            <a:solidFill>
              <a:srgbClr val="333333"/>
            </a:solidFill>
            <a:ln>
              <a:noFill/>
            </a:ln>
            <a:extLst>
              <a:ext uri="{91240B29-F687-4F45-9708-019B960494DF}">
                <a14:hiddenLine xmlns:a14="http://schemas.microsoft.com/office/drawing/2010/main" w="38100" algn="ctr">
                  <a:solidFill>
                    <a:srgbClr val="000000"/>
                  </a:solidFill>
                  <a:round/>
                  <a:headEnd/>
                  <a:tailEnd/>
                </a14:hiddenLine>
              </a:ext>
            </a:extLst>
          </p:spPr>
          <p:txBody>
            <a:bodyPr anchor="ctr">
              <a:spAutoFit/>
            </a:bodyPr>
            <a:lstStyle>
              <a:defPPr>
                <a:defRPr lang="zh-CN"/>
              </a:defPPr>
              <a:lvl1pPr algn="l" rtl="0" fontAlgn="base">
                <a:spcBef>
                  <a:spcPct val="0"/>
                </a:spcBef>
                <a:spcAft>
                  <a:spcPct val="0"/>
                </a:spcAft>
                <a:defRPr sz="1400" kern="1200" baseline="-25000">
                  <a:solidFill>
                    <a:schemeClr val="tx1"/>
                  </a:solidFill>
                  <a:latin typeface="Arial" pitchFamily="34" charset="0"/>
                  <a:ea typeface="微软雅黑" pitchFamily="34" charset="-122"/>
                  <a:cs typeface="+mn-cs"/>
                </a:defRPr>
              </a:lvl1pPr>
              <a:lvl2pPr marL="457200" algn="l" rtl="0" fontAlgn="base">
                <a:spcBef>
                  <a:spcPct val="0"/>
                </a:spcBef>
                <a:spcAft>
                  <a:spcPct val="0"/>
                </a:spcAft>
                <a:defRPr sz="1400" kern="1200" baseline="-25000">
                  <a:solidFill>
                    <a:schemeClr val="tx1"/>
                  </a:solidFill>
                  <a:latin typeface="Arial" pitchFamily="34" charset="0"/>
                  <a:ea typeface="微软雅黑" pitchFamily="34" charset="-122"/>
                  <a:cs typeface="+mn-cs"/>
                </a:defRPr>
              </a:lvl2pPr>
              <a:lvl3pPr marL="914400" algn="l" rtl="0" fontAlgn="base">
                <a:spcBef>
                  <a:spcPct val="0"/>
                </a:spcBef>
                <a:spcAft>
                  <a:spcPct val="0"/>
                </a:spcAft>
                <a:defRPr sz="1400" kern="1200" baseline="-25000">
                  <a:solidFill>
                    <a:schemeClr val="tx1"/>
                  </a:solidFill>
                  <a:latin typeface="Arial" pitchFamily="34" charset="0"/>
                  <a:ea typeface="微软雅黑" pitchFamily="34" charset="-122"/>
                  <a:cs typeface="+mn-cs"/>
                </a:defRPr>
              </a:lvl3pPr>
              <a:lvl4pPr marL="1371600" algn="l" rtl="0" fontAlgn="base">
                <a:spcBef>
                  <a:spcPct val="0"/>
                </a:spcBef>
                <a:spcAft>
                  <a:spcPct val="0"/>
                </a:spcAft>
                <a:defRPr sz="1400" kern="1200" baseline="-25000">
                  <a:solidFill>
                    <a:schemeClr val="tx1"/>
                  </a:solidFill>
                  <a:latin typeface="Arial" pitchFamily="34" charset="0"/>
                  <a:ea typeface="微软雅黑" pitchFamily="34" charset="-122"/>
                  <a:cs typeface="+mn-cs"/>
                </a:defRPr>
              </a:lvl4pPr>
              <a:lvl5pPr marL="1828800" algn="l" rtl="0" fontAlgn="base">
                <a:spcBef>
                  <a:spcPct val="0"/>
                </a:spcBef>
                <a:spcAft>
                  <a:spcPct val="0"/>
                </a:spcAft>
                <a:defRPr sz="1400" kern="1200" baseline="-25000">
                  <a:solidFill>
                    <a:schemeClr val="tx1"/>
                  </a:solidFill>
                  <a:latin typeface="Arial" pitchFamily="34" charset="0"/>
                  <a:ea typeface="微软雅黑" pitchFamily="34" charset="-122"/>
                  <a:cs typeface="+mn-cs"/>
                </a:defRPr>
              </a:lvl5pPr>
              <a:lvl6pPr marL="2286000" algn="l" defTabSz="914400" rtl="0" eaLnBrk="1" latinLnBrk="0" hangingPunct="1">
                <a:defRPr sz="1400" kern="1200" baseline="-25000">
                  <a:solidFill>
                    <a:schemeClr val="tx1"/>
                  </a:solidFill>
                  <a:latin typeface="Arial" pitchFamily="34" charset="0"/>
                  <a:ea typeface="微软雅黑" pitchFamily="34" charset="-122"/>
                  <a:cs typeface="+mn-cs"/>
                </a:defRPr>
              </a:lvl6pPr>
              <a:lvl7pPr marL="2743200" algn="l" defTabSz="914400" rtl="0" eaLnBrk="1" latinLnBrk="0" hangingPunct="1">
                <a:defRPr sz="1400" kern="1200" baseline="-25000">
                  <a:solidFill>
                    <a:schemeClr val="tx1"/>
                  </a:solidFill>
                  <a:latin typeface="Arial" pitchFamily="34" charset="0"/>
                  <a:ea typeface="微软雅黑" pitchFamily="34" charset="-122"/>
                  <a:cs typeface="+mn-cs"/>
                </a:defRPr>
              </a:lvl7pPr>
              <a:lvl8pPr marL="3200400" algn="l" defTabSz="914400" rtl="0" eaLnBrk="1" latinLnBrk="0" hangingPunct="1">
                <a:defRPr sz="1400" kern="1200" baseline="-25000">
                  <a:solidFill>
                    <a:schemeClr val="tx1"/>
                  </a:solidFill>
                  <a:latin typeface="Arial" pitchFamily="34" charset="0"/>
                  <a:ea typeface="微软雅黑" pitchFamily="34" charset="-122"/>
                  <a:cs typeface="+mn-cs"/>
                </a:defRPr>
              </a:lvl8pPr>
              <a:lvl9pPr marL="3657600" algn="l" defTabSz="914400" rtl="0" eaLnBrk="1" latinLnBrk="0" hangingPunct="1">
                <a:defRPr sz="1400" kern="1200" baseline="-25000">
                  <a:solidFill>
                    <a:schemeClr val="tx1"/>
                  </a:solidFill>
                  <a:latin typeface="Arial" pitchFamily="34" charset="0"/>
                  <a:ea typeface="微软雅黑" pitchFamily="34" charset="-122"/>
                  <a:cs typeface="+mn-cs"/>
                </a:defRPr>
              </a:lvl9pPr>
            </a:lstStyle>
            <a:p>
              <a:endParaRPr lang="zh-CN" altLang="en-US" sz="1050"/>
            </a:p>
          </p:txBody>
        </p:sp>
        <p:grpSp>
          <p:nvGrpSpPr>
            <p:cNvPr id="42" name="Group 14"/>
            <p:cNvGrpSpPr>
              <a:grpSpLocks/>
            </p:cNvGrpSpPr>
            <p:nvPr/>
          </p:nvGrpSpPr>
          <p:grpSpPr bwMode="auto">
            <a:xfrm>
              <a:off x="641" y="1685"/>
              <a:ext cx="1031" cy="1031"/>
              <a:chOff x="4166" y="1706"/>
              <a:chExt cx="1252" cy="1252"/>
            </a:xfrm>
          </p:grpSpPr>
          <p:sp>
            <p:nvSpPr>
              <p:cNvPr id="45" name="Oval 15"/>
              <p:cNvSpPr>
                <a:spLocks noChangeArrowheads="1"/>
              </p:cNvSpPr>
              <p:nvPr/>
            </p:nvSpPr>
            <p:spPr bwMode="gray">
              <a:xfrm>
                <a:off x="4166" y="1706"/>
                <a:ext cx="1252" cy="1252"/>
              </a:xfrm>
              <a:prstGeom prst="ellipse">
                <a:avLst/>
              </a:prstGeom>
              <a:gradFill rotWithShape="1">
                <a:gsLst>
                  <a:gs pos="0">
                    <a:srgbClr val="636869"/>
                  </a:gs>
                  <a:gs pos="100000">
                    <a:srgbClr val="D6E1E2"/>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defPPr>
                  <a:defRPr lang="zh-CN"/>
                </a:defPPr>
                <a:lvl1pPr algn="l" rtl="0" fontAlgn="base">
                  <a:spcBef>
                    <a:spcPct val="0"/>
                  </a:spcBef>
                  <a:spcAft>
                    <a:spcPct val="0"/>
                  </a:spcAft>
                  <a:defRPr sz="1400" kern="1200" baseline="-25000">
                    <a:solidFill>
                      <a:schemeClr val="tx1"/>
                    </a:solidFill>
                    <a:latin typeface="Arial" pitchFamily="34" charset="0"/>
                    <a:ea typeface="微软雅黑" pitchFamily="34" charset="-122"/>
                    <a:cs typeface="+mn-cs"/>
                  </a:defRPr>
                </a:lvl1pPr>
                <a:lvl2pPr marL="457200" algn="l" rtl="0" fontAlgn="base">
                  <a:spcBef>
                    <a:spcPct val="0"/>
                  </a:spcBef>
                  <a:spcAft>
                    <a:spcPct val="0"/>
                  </a:spcAft>
                  <a:defRPr sz="1400" kern="1200" baseline="-25000">
                    <a:solidFill>
                      <a:schemeClr val="tx1"/>
                    </a:solidFill>
                    <a:latin typeface="Arial" pitchFamily="34" charset="0"/>
                    <a:ea typeface="微软雅黑" pitchFamily="34" charset="-122"/>
                    <a:cs typeface="+mn-cs"/>
                  </a:defRPr>
                </a:lvl2pPr>
                <a:lvl3pPr marL="914400" algn="l" rtl="0" fontAlgn="base">
                  <a:spcBef>
                    <a:spcPct val="0"/>
                  </a:spcBef>
                  <a:spcAft>
                    <a:spcPct val="0"/>
                  </a:spcAft>
                  <a:defRPr sz="1400" kern="1200" baseline="-25000">
                    <a:solidFill>
                      <a:schemeClr val="tx1"/>
                    </a:solidFill>
                    <a:latin typeface="Arial" pitchFamily="34" charset="0"/>
                    <a:ea typeface="微软雅黑" pitchFamily="34" charset="-122"/>
                    <a:cs typeface="+mn-cs"/>
                  </a:defRPr>
                </a:lvl3pPr>
                <a:lvl4pPr marL="1371600" algn="l" rtl="0" fontAlgn="base">
                  <a:spcBef>
                    <a:spcPct val="0"/>
                  </a:spcBef>
                  <a:spcAft>
                    <a:spcPct val="0"/>
                  </a:spcAft>
                  <a:defRPr sz="1400" kern="1200" baseline="-25000">
                    <a:solidFill>
                      <a:schemeClr val="tx1"/>
                    </a:solidFill>
                    <a:latin typeface="Arial" pitchFamily="34" charset="0"/>
                    <a:ea typeface="微软雅黑" pitchFamily="34" charset="-122"/>
                    <a:cs typeface="+mn-cs"/>
                  </a:defRPr>
                </a:lvl4pPr>
                <a:lvl5pPr marL="1828800" algn="l" rtl="0" fontAlgn="base">
                  <a:spcBef>
                    <a:spcPct val="0"/>
                  </a:spcBef>
                  <a:spcAft>
                    <a:spcPct val="0"/>
                  </a:spcAft>
                  <a:defRPr sz="1400" kern="1200" baseline="-25000">
                    <a:solidFill>
                      <a:schemeClr val="tx1"/>
                    </a:solidFill>
                    <a:latin typeface="Arial" pitchFamily="34" charset="0"/>
                    <a:ea typeface="微软雅黑" pitchFamily="34" charset="-122"/>
                    <a:cs typeface="+mn-cs"/>
                  </a:defRPr>
                </a:lvl5pPr>
                <a:lvl6pPr marL="2286000" algn="l" defTabSz="914400" rtl="0" eaLnBrk="1" latinLnBrk="0" hangingPunct="1">
                  <a:defRPr sz="1400" kern="1200" baseline="-25000">
                    <a:solidFill>
                      <a:schemeClr val="tx1"/>
                    </a:solidFill>
                    <a:latin typeface="Arial" pitchFamily="34" charset="0"/>
                    <a:ea typeface="微软雅黑" pitchFamily="34" charset="-122"/>
                    <a:cs typeface="+mn-cs"/>
                  </a:defRPr>
                </a:lvl6pPr>
                <a:lvl7pPr marL="2743200" algn="l" defTabSz="914400" rtl="0" eaLnBrk="1" latinLnBrk="0" hangingPunct="1">
                  <a:defRPr sz="1400" kern="1200" baseline="-25000">
                    <a:solidFill>
                      <a:schemeClr val="tx1"/>
                    </a:solidFill>
                    <a:latin typeface="Arial" pitchFamily="34" charset="0"/>
                    <a:ea typeface="微软雅黑" pitchFamily="34" charset="-122"/>
                    <a:cs typeface="+mn-cs"/>
                  </a:defRPr>
                </a:lvl7pPr>
                <a:lvl8pPr marL="3200400" algn="l" defTabSz="914400" rtl="0" eaLnBrk="1" latinLnBrk="0" hangingPunct="1">
                  <a:defRPr sz="1400" kern="1200" baseline="-25000">
                    <a:solidFill>
                      <a:schemeClr val="tx1"/>
                    </a:solidFill>
                    <a:latin typeface="Arial" pitchFamily="34" charset="0"/>
                    <a:ea typeface="微软雅黑" pitchFamily="34" charset="-122"/>
                    <a:cs typeface="+mn-cs"/>
                  </a:defRPr>
                </a:lvl8pPr>
                <a:lvl9pPr marL="3657600" algn="l" defTabSz="914400" rtl="0" eaLnBrk="1" latinLnBrk="0" hangingPunct="1">
                  <a:defRPr sz="1400" kern="1200" baseline="-25000">
                    <a:solidFill>
                      <a:schemeClr val="tx1"/>
                    </a:solidFill>
                    <a:latin typeface="Arial" pitchFamily="34" charset="0"/>
                    <a:ea typeface="微软雅黑" pitchFamily="34" charset="-122"/>
                    <a:cs typeface="+mn-cs"/>
                  </a:defRPr>
                </a:lvl9pPr>
              </a:lstStyle>
              <a:p>
                <a:endParaRPr lang="zh-CN" altLang="en-US" sz="1050"/>
              </a:p>
            </p:txBody>
          </p:sp>
          <p:sp>
            <p:nvSpPr>
              <p:cNvPr id="46" name="Oval 16"/>
              <p:cNvSpPr>
                <a:spLocks noChangeArrowheads="1"/>
              </p:cNvSpPr>
              <p:nvPr/>
            </p:nvSpPr>
            <p:spPr bwMode="gray">
              <a:xfrm>
                <a:off x="4182" y="1713"/>
                <a:ext cx="1222" cy="1221"/>
              </a:xfrm>
              <a:prstGeom prst="ellipse">
                <a:avLst/>
              </a:prstGeom>
              <a:gradFill rotWithShape="1">
                <a:gsLst>
                  <a:gs pos="0">
                    <a:srgbClr val="D6E1E2">
                      <a:alpha val="0"/>
                    </a:srgbClr>
                  </a:gs>
                  <a:gs pos="100000">
                    <a:srgbClr val="F1F5F5"/>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defPPr>
                  <a:defRPr lang="zh-CN"/>
                </a:defPPr>
                <a:lvl1pPr algn="l" rtl="0" fontAlgn="base">
                  <a:spcBef>
                    <a:spcPct val="0"/>
                  </a:spcBef>
                  <a:spcAft>
                    <a:spcPct val="0"/>
                  </a:spcAft>
                  <a:defRPr sz="1400" kern="1200" baseline="-25000">
                    <a:solidFill>
                      <a:schemeClr val="tx1"/>
                    </a:solidFill>
                    <a:latin typeface="Arial" pitchFamily="34" charset="0"/>
                    <a:ea typeface="微软雅黑" pitchFamily="34" charset="-122"/>
                    <a:cs typeface="+mn-cs"/>
                  </a:defRPr>
                </a:lvl1pPr>
                <a:lvl2pPr marL="457200" algn="l" rtl="0" fontAlgn="base">
                  <a:spcBef>
                    <a:spcPct val="0"/>
                  </a:spcBef>
                  <a:spcAft>
                    <a:spcPct val="0"/>
                  </a:spcAft>
                  <a:defRPr sz="1400" kern="1200" baseline="-25000">
                    <a:solidFill>
                      <a:schemeClr val="tx1"/>
                    </a:solidFill>
                    <a:latin typeface="Arial" pitchFamily="34" charset="0"/>
                    <a:ea typeface="微软雅黑" pitchFamily="34" charset="-122"/>
                    <a:cs typeface="+mn-cs"/>
                  </a:defRPr>
                </a:lvl2pPr>
                <a:lvl3pPr marL="914400" algn="l" rtl="0" fontAlgn="base">
                  <a:spcBef>
                    <a:spcPct val="0"/>
                  </a:spcBef>
                  <a:spcAft>
                    <a:spcPct val="0"/>
                  </a:spcAft>
                  <a:defRPr sz="1400" kern="1200" baseline="-25000">
                    <a:solidFill>
                      <a:schemeClr val="tx1"/>
                    </a:solidFill>
                    <a:latin typeface="Arial" pitchFamily="34" charset="0"/>
                    <a:ea typeface="微软雅黑" pitchFamily="34" charset="-122"/>
                    <a:cs typeface="+mn-cs"/>
                  </a:defRPr>
                </a:lvl3pPr>
                <a:lvl4pPr marL="1371600" algn="l" rtl="0" fontAlgn="base">
                  <a:spcBef>
                    <a:spcPct val="0"/>
                  </a:spcBef>
                  <a:spcAft>
                    <a:spcPct val="0"/>
                  </a:spcAft>
                  <a:defRPr sz="1400" kern="1200" baseline="-25000">
                    <a:solidFill>
                      <a:schemeClr val="tx1"/>
                    </a:solidFill>
                    <a:latin typeface="Arial" pitchFamily="34" charset="0"/>
                    <a:ea typeface="微软雅黑" pitchFamily="34" charset="-122"/>
                    <a:cs typeface="+mn-cs"/>
                  </a:defRPr>
                </a:lvl4pPr>
                <a:lvl5pPr marL="1828800" algn="l" rtl="0" fontAlgn="base">
                  <a:spcBef>
                    <a:spcPct val="0"/>
                  </a:spcBef>
                  <a:spcAft>
                    <a:spcPct val="0"/>
                  </a:spcAft>
                  <a:defRPr sz="1400" kern="1200" baseline="-25000">
                    <a:solidFill>
                      <a:schemeClr val="tx1"/>
                    </a:solidFill>
                    <a:latin typeface="Arial" pitchFamily="34" charset="0"/>
                    <a:ea typeface="微软雅黑" pitchFamily="34" charset="-122"/>
                    <a:cs typeface="+mn-cs"/>
                  </a:defRPr>
                </a:lvl5pPr>
                <a:lvl6pPr marL="2286000" algn="l" defTabSz="914400" rtl="0" eaLnBrk="1" latinLnBrk="0" hangingPunct="1">
                  <a:defRPr sz="1400" kern="1200" baseline="-25000">
                    <a:solidFill>
                      <a:schemeClr val="tx1"/>
                    </a:solidFill>
                    <a:latin typeface="Arial" pitchFamily="34" charset="0"/>
                    <a:ea typeface="微软雅黑" pitchFamily="34" charset="-122"/>
                    <a:cs typeface="+mn-cs"/>
                  </a:defRPr>
                </a:lvl6pPr>
                <a:lvl7pPr marL="2743200" algn="l" defTabSz="914400" rtl="0" eaLnBrk="1" latinLnBrk="0" hangingPunct="1">
                  <a:defRPr sz="1400" kern="1200" baseline="-25000">
                    <a:solidFill>
                      <a:schemeClr val="tx1"/>
                    </a:solidFill>
                    <a:latin typeface="Arial" pitchFamily="34" charset="0"/>
                    <a:ea typeface="微软雅黑" pitchFamily="34" charset="-122"/>
                    <a:cs typeface="+mn-cs"/>
                  </a:defRPr>
                </a:lvl7pPr>
                <a:lvl8pPr marL="3200400" algn="l" defTabSz="914400" rtl="0" eaLnBrk="1" latinLnBrk="0" hangingPunct="1">
                  <a:defRPr sz="1400" kern="1200" baseline="-25000">
                    <a:solidFill>
                      <a:schemeClr val="tx1"/>
                    </a:solidFill>
                    <a:latin typeface="Arial" pitchFamily="34" charset="0"/>
                    <a:ea typeface="微软雅黑" pitchFamily="34" charset="-122"/>
                    <a:cs typeface="+mn-cs"/>
                  </a:defRPr>
                </a:lvl8pPr>
                <a:lvl9pPr marL="3657600" algn="l" defTabSz="914400" rtl="0" eaLnBrk="1" latinLnBrk="0" hangingPunct="1">
                  <a:defRPr sz="1400" kern="1200" baseline="-25000">
                    <a:solidFill>
                      <a:schemeClr val="tx1"/>
                    </a:solidFill>
                    <a:latin typeface="Arial" pitchFamily="34" charset="0"/>
                    <a:ea typeface="微软雅黑" pitchFamily="34" charset="-122"/>
                    <a:cs typeface="+mn-cs"/>
                  </a:defRPr>
                </a:lvl9pPr>
              </a:lstStyle>
              <a:p>
                <a:endParaRPr lang="zh-CN" altLang="en-US" sz="1050"/>
              </a:p>
            </p:txBody>
          </p:sp>
          <p:sp>
            <p:nvSpPr>
              <p:cNvPr id="47" name="Oval 17"/>
              <p:cNvSpPr>
                <a:spLocks noChangeArrowheads="1"/>
              </p:cNvSpPr>
              <p:nvPr/>
            </p:nvSpPr>
            <p:spPr bwMode="gray">
              <a:xfrm>
                <a:off x="4195" y="1725"/>
                <a:ext cx="1162" cy="1141"/>
              </a:xfrm>
              <a:prstGeom prst="ellipse">
                <a:avLst/>
              </a:prstGeom>
              <a:gradFill rotWithShape="1">
                <a:gsLst>
                  <a:gs pos="0">
                    <a:srgbClr val="AAB2B3"/>
                  </a:gs>
                  <a:gs pos="100000">
                    <a:srgbClr val="D6E1E2">
                      <a:alpha val="48000"/>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defPPr>
                  <a:defRPr lang="zh-CN"/>
                </a:defPPr>
                <a:lvl1pPr algn="l" rtl="0" fontAlgn="base">
                  <a:spcBef>
                    <a:spcPct val="0"/>
                  </a:spcBef>
                  <a:spcAft>
                    <a:spcPct val="0"/>
                  </a:spcAft>
                  <a:defRPr sz="1400" kern="1200" baseline="-25000">
                    <a:solidFill>
                      <a:schemeClr val="tx1"/>
                    </a:solidFill>
                    <a:latin typeface="Arial" pitchFamily="34" charset="0"/>
                    <a:ea typeface="微软雅黑" pitchFamily="34" charset="-122"/>
                    <a:cs typeface="+mn-cs"/>
                  </a:defRPr>
                </a:lvl1pPr>
                <a:lvl2pPr marL="457200" algn="l" rtl="0" fontAlgn="base">
                  <a:spcBef>
                    <a:spcPct val="0"/>
                  </a:spcBef>
                  <a:spcAft>
                    <a:spcPct val="0"/>
                  </a:spcAft>
                  <a:defRPr sz="1400" kern="1200" baseline="-25000">
                    <a:solidFill>
                      <a:schemeClr val="tx1"/>
                    </a:solidFill>
                    <a:latin typeface="Arial" pitchFamily="34" charset="0"/>
                    <a:ea typeface="微软雅黑" pitchFamily="34" charset="-122"/>
                    <a:cs typeface="+mn-cs"/>
                  </a:defRPr>
                </a:lvl2pPr>
                <a:lvl3pPr marL="914400" algn="l" rtl="0" fontAlgn="base">
                  <a:spcBef>
                    <a:spcPct val="0"/>
                  </a:spcBef>
                  <a:spcAft>
                    <a:spcPct val="0"/>
                  </a:spcAft>
                  <a:defRPr sz="1400" kern="1200" baseline="-25000">
                    <a:solidFill>
                      <a:schemeClr val="tx1"/>
                    </a:solidFill>
                    <a:latin typeface="Arial" pitchFamily="34" charset="0"/>
                    <a:ea typeface="微软雅黑" pitchFamily="34" charset="-122"/>
                    <a:cs typeface="+mn-cs"/>
                  </a:defRPr>
                </a:lvl3pPr>
                <a:lvl4pPr marL="1371600" algn="l" rtl="0" fontAlgn="base">
                  <a:spcBef>
                    <a:spcPct val="0"/>
                  </a:spcBef>
                  <a:spcAft>
                    <a:spcPct val="0"/>
                  </a:spcAft>
                  <a:defRPr sz="1400" kern="1200" baseline="-25000">
                    <a:solidFill>
                      <a:schemeClr val="tx1"/>
                    </a:solidFill>
                    <a:latin typeface="Arial" pitchFamily="34" charset="0"/>
                    <a:ea typeface="微软雅黑" pitchFamily="34" charset="-122"/>
                    <a:cs typeface="+mn-cs"/>
                  </a:defRPr>
                </a:lvl4pPr>
                <a:lvl5pPr marL="1828800" algn="l" rtl="0" fontAlgn="base">
                  <a:spcBef>
                    <a:spcPct val="0"/>
                  </a:spcBef>
                  <a:spcAft>
                    <a:spcPct val="0"/>
                  </a:spcAft>
                  <a:defRPr sz="1400" kern="1200" baseline="-25000">
                    <a:solidFill>
                      <a:schemeClr val="tx1"/>
                    </a:solidFill>
                    <a:latin typeface="Arial" pitchFamily="34" charset="0"/>
                    <a:ea typeface="微软雅黑" pitchFamily="34" charset="-122"/>
                    <a:cs typeface="+mn-cs"/>
                  </a:defRPr>
                </a:lvl5pPr>
                <a:lvl6pPr marL="2286000" algn="l" defTabSz="914400" rtl="0" eaLnBrk="1" latinLnBrk="0" hangingPunct="1">
                  <a:defRPr sz="1400" kern="1200" baseline="-25000">
                    <a:solidFill>
                      <a:schemeClr val="tx1"/>
                    </a:solidFill>
                    <a:latin typeface="Arial" pitchFamily="34" charset="0"/>
                    <a:ea typeface="微软雅黑" pitchFamily="34" charset="-122"/>
                    <a:cs typeface="+mn-cs"/>
                  </a:defRPr>
                </a:lvl6pPr>
                <a:lvl7pPr marL="2743200" algn="l" defTabSz="914400" rtl="0" eaLnBrk="1" latinLnBrk="0" hangingPunct="1">
                  <a:defRPr sz="1400" kern="1200" baseline="-25000">
                    <a:solidFill>
                      <a:schemeClr val="tx1"/>
                    </a:solidFill>
                    <a:latin typeface="Arial" pitchFamily="34" charset="0"/>
                    <a:ea typeface="微软雅黑" pitchFamily="34" charset="-122"/>
                    <a:cs typeface="+mn-cs"/>
                  </a:defRPr>
                </a:lvl7pPr>
                <a:lvl8pPr marL="3200400" algn="l" defTabSz="914400" rtl="0" eaLnBrk="1" latinLnBrk="0" hangingPunct="1">
                  <a:defRPr sz="1400" kern="1200" baseline="-25000">
                    <a:solidFill>
                      <a:schemeClr val="tx1"/>
                    </a:solidFill>
                    <a:latin typeface="Arial" pitchFamily="34" charset="0"/>
                    <a:ea typeface="微软雅黑" pitchFamily="34" charset="-122"/>
                    <a:cs typeface="+mn-cs"/>
                  </a:defRPr>
                </a:lvl8pPr>
                <a:lvl9pPr marL="3657600" algn="l" defTabSz="914400" rtl="0" eaLnBrk="1" latinLnBrk="0" hangingPunct="1">
                  <a:defRPr sz="1400" kern="1200" baseline="-25000">
                    <a:solidFill>
                      <a:schemeClr val="tx1"/>
                    </a:solidFill>
                    <a:latin typeface="Arial" pitchFamily="34" charset="0"/>
                    <a:ea typeface="微软雅黑" pitchFamily="34" charset="-122"/>
                    <a:cs typeface="+mn-cs"/>
                  </a:defRPr>
                </a:lvl9pPr>
              </a:lstStyle>
              <a:p>
                <a:endParaRPr lang="zh-CN" altLang="en-US" sz="1050"/>
              </a:p>
            </p:txBody>
          </p:sp>
          <p:sp>
            <p:nvSpPr>
              <p:cNvPr id="48" name="Oval 18"/>
              <p:cNvSpPr>
                <a:spLocks noChangeArrowheads="1"/>
              </p:cNvSpPr>
              <p:nvPr/>
            </p:nvSpPr>
            <p:spPr bwMode="gray">
              <a:xfrm>
                <a:off x="4263" y="1757"/>
                <a:ext cx="1033" cy="926"/>
              </a:xfrm>
              <a:prstGeom prst="ellipse">
                <a:avLst/>
              </a:prstGeom>
              <a:gradFill rotWithShape="1">
                <a:gsLst>
                  <a:gs pos="0">
                    <a:srgbClr val="FFFFFF"/>
                  </a:gs>
                  <a:gs pos="100000">
                    <a:srgbClr val="D6E1E2">
                      <a:alpha val="37999"/>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defPPr>
                  <a:defRPr lang="zh-CN"/>
                </a:defPPr>
                <a:lvl1pPr algn="l" rtl="0" fontAlgn="base">
                  <a:spcBef>
                    <a:spcPct val="0"/>
                  </a:spcBef>
                  <a:spcAft>
                    <a:spcPct val="0"/>
                  </a:spcAft>
                  <a:defRPr sz="1400" kern="1200" baseline="-25000">
                    <a:solidFill>
                      <a:schemeClr val="tx1"/>
                    </a:solidFill>
                    <a:latin typeface="Arial" pitchFamily="34" charset="0"/>
                    <a:ea typeface="微软雅黑" pitchFamily="34" charset="-122"/>
                    <a:cs typeface="+mn-cs"/>
                  </a:defRPr>
                </a:lvl1pPr>
                <a:lvl2pPr marL="457200" algn="l" rtl="0" fontAlgn="base">
                  <a:spcBef>
                    <a:spcPct val="0"/>
                  </a:spcBef>
                  <a:spcAft>
                    <a:spcPct val="0"/>
                  </a:spcAft>
                  <a:defRPr sz="1400" kern="1200" baseline="-25000">
                    <a:solidFill>
                      <a:schemeClr val="tx1"/>
                    </a:solidFill>
                    <a:latin typeface="Arial" pitchFamily="34" charset="0"/>
                    <a:ea typeface="微软雅黑" pitchFamily="34" charset="-122"/>
                    <a:cs typeface="+mn-cs"/>
                  </a:defRPr>
                </a:lvl2pPr>
                <a:lvl3pPr marL="914400" algn="l" rtl="0" fontAlgn="base">
                  <a:spcBef>
                    <a:spcPct val="0"/>
                  </a:spcBef>
                  <a:spcAft>
                    <a:spcPct val="0"/>
                  </a:spcAft>
                  <a:defRPr sz="1400" kern="1200" baseline="-25000">
                    <a:solidFill>
                      <a:schemeClr val="tx1"/>
                    </a:solidFill>
                    <a:latin typeface="Arial" pitchFamily="34" charset="0"/>
                    <a:ea typeface="微软雅黑" pitchFamily="34" charset="-122"/>
                    <a:cs typeface="+mn-cs"/>
                  </a:defRPr>
                </a:lvl3pPr>
                <a:lvl4pPr marL="1371600" algn="l" rtl="0" fontAlgn="base">
                  <a:spcBef>
                    <a:spcPct val="0"/>
                  </a:spcBef>
                  <a:spcAft>
                    <a:spcPct val="0"/>
                  </a:spcAft>
                  <a:defRPr sz="1400" kern="1200" baseline="-25000">
                    <a:solidFill>
                      <a:schemeClr val="tx1"/>
                    </a:solidFill>
                    <a:latin typeface="Arial" pitchFamily="34" charset="0"/>
                    <a:ea typeface="微软雅黑" pitchFamily="34" charset="-122"/>
                    <a:cs typeface="+mn-cs"/>
                  </a:defRPr>
                </a:lvl4pPr>
                <a:lvl5pPr marL="1828800" algn="l" rtl="0" fontAlgn="base">
                  <a:spcBef>
                    <a:spcPct val="0"/>
                  </a:spcBef>
                  <a:spcAft>
                    <a:spcPct val="0"/>
                  </a:spcAft>
                  <a:defRPr sz="1400" kern="1200" baseline="-25000">
                    <a:solidFill>
                      <a:schemeClr val="tx1"/>
                    </a:solidFill>
                    <a:latin typeface="Arial" pitchFamily="34" charset="0"/>
                    <a:ea typeface="微软雅黑" pitchFamily="34" charset="-122"/>
                    <a:cs typeface="+mn-cs"/>
                  </a:defRPr>
                </a:lvl5pPr>
                <a:lvl6pPr marL="2286000" algn="l" defTabSz="914400" rtl="0" eaLnBrk="1" latinLnBrk="0" hangingPunct="1">
                  <a:defRPr sz="1400" kern="1200" baseline="-25000">
                    <a:solidFill>
                      <a:schemeClr val="tx1"/>
                    </a:solidFill>
                    <a:latin typeface="Arial" pitchFamily="34" charset="0"/>
                    <a:ea typeface="微软雅黑" pitchFamily="34" charset="-122"/>
                    <a:cs typeface="+mn-cs"/>
                  </a:defRPr>
                </a:lvl6pPr>
                <a:lvl7pPr marL="2743200" algn="l" defTabSz="914400" rtl="0" eaLnBrk="1" latinLnBrk="0" hangingPunct="1">
                  <a:defRPr sz="1400" kern="1200" baseline="-25000">
                    <a:solidFill>
                      <a:schemeClr val="tx1"/>
                    </a:solidFill>
                    <a:latin typeface="Arial" pitchFamily="34" charset="0"/>
                    <a:ea typeface="微软雅黑" pitchFamily="34" charset="-122"/>
                    <a:cs typeface="+mn-cs"/>
                  </a:defRPr>
                </a:lvl7pPr>
                <a:lvl8pPr marL="3200400" algn="l" defTabSz="914400" rtl="0" eaLnBrk="1" latinLnBrk="0" hangingPunct="1">
                  <a:defRPr sz="1400" kern="1200" baseline="-25000">
                    <a:solidFill>
                      <a:schemeClr val="tx1"/>
                    </a:solidFill>
                    <a:latin typeface="Arial" pitchFamily="34" charset="0"/>
                    <a:ea typeface="微软雅黑" pitchFamily="34" charset="-122"/>
                    <a:cs typeface="+mn-cs"/>
                  </a:defRPr>
                </a:lvl8pPr>
                <a:lvl9pPr marL="3657600" algn="l" defTabSz="914400" rtl="0" eaLnBrk="1" latinLnBrk="0" hangingPunct="1">
                  <a:defRPr sz="1400" kern="1200" baseline="-25000">
                    <a:solidFill>
                      <a:schemeClr val="tx1"/>
                    </a:solidFill>
                    <a:latin typeface="Arial" pitchFamily="34" charset="0"/>
                    <a:ea typeface="微软雅黑" pitchFamily="34" charset="-122"/>
                    <a:cs typeface="+mn-cs"/>
                  </a:defRPr>
                </a:lvl9pPr>
              </a:lstStyle>
              <a:p>
                <a:endParaRPr lang="zh-CN" altLang="en-US" sz="1050"/>
              </a:p>
            </p:txBody>
          </p:sp>
        </p:grpSp>
        <p:sp>
          <p:nvSpPr>
            <p:cNvPr id="43" name="Text Box 19"/>
            <p:cNvSpPr txBox="1">
              <a:spLocks noChangeArrowheads="1"/>
            </p:cNvSpPr>
            <p:nvPr/>
          </p:nvSpPr>
          <p:spPr bwMode="gray">
            <a:xfrm>
              <a:off x="834" y="1906"/>
              <a:ext cx="675" cy="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defPPr>
                <a:defRPr lang="zh-CN"/>
              </a:defPPr>
              <a:lvl1pPr algn="l" rtl="0" fontAlgn="base">
                <a:spcBef>
                  <a:spcPct val="0"/>
                </a:spcBef>
                <a:spcAft>
                  <a:spcPct val="0"/>
                </a:spcAft>
                <a:defRPr sz="1400" kern="1200" baseline="-25000">
                  <a:solidFill>
                    <a:schemeClr val="tx1"/>
                  </a:solidFill>
                  <a:latin typeface="Arial" pitchFamily="34" charset="0"/>
                  <a:ea typeface="微软雅黑" pitchFamily="34" charset="-122"/>
                  <a:cs typeface="+mn-cs"/>
                </a:defRPr>
              </a:lvl1pPr>
              <a:lvl2pPr marL="457200" algn="l" rtl="0" fontAlgn="base">
                <a:spcBef>
                  <a:spcPct val="0"/>
                </a:spcBef>
                <a:spcAft>
                  <a:spcPct val="0"/>
                </a:spcAft>
                <a:defRPr sz="1400" kern="1200" baseline="-25000">
                  <a:solidFill>
                    <a:schemeClr val="tx1"/>
                  </a:solidFill>
                  <a:latin typeface="Arial" pitchFamily="34" charset="0"/>
                  <a:ea typeface="微软雅黑" pitchFamily="34" charset="-122"/>
                  <a:cs typeface="+mn-cs"/>
                </a:defRPr>
              </a:lvl2pPr>
              <a:lvl3pPr marL="914400" algn="l" rtl="0" fontAlgn="base">
                <a:spcBef>
                  <a:spcPct val="0"/>
                </a:spcBef>
                <a:spcAft>
                  <a:spcPct val="0"/>
                </a:spcAft>
                <a:defRPr sz="1400" kern="1200" baseline="-25000">
                  <a:solidFill>
                    <a:schemeClr val="tx1"/>
                  </a:solidFill>
                  <a:latin typeface="Arial" pitchFamily="34" charset="0"/>
                  <a:ea typeface="微软雅黑" pitchFamily="34" charset="-122"/>
                  <a:cs typeface="+mn-cs"/>
                </a:defRPr>
              </a:lvl3pPr>
              <a:lvl4pPr marL="1371600" algn="l" rtl="0" fontAlgn="base">
                <a:spcBef>
                  <a:spcPct val="0"/>
                </a:spcBef>
                <a:spcAft>
                  <a:spcPct val="0"/>
                </a:spcAft>
                <a:defRPr sz="1400" kern="1200" baseline="-25000">
                  <a:solidFill>
                    <a:schemeClr val="tx1"/>
                  </a:solidFill>
                  <a:latin typeface="Arial" pitchFamily="34" charset="0"/>
                  <a:ea typeface="微软雅黑" pitchFamily="34" charset="-122"/>
                  <a:cs typeface="+mn-cs"/>
                </a:defRPr>
              </a:lvl4pPr>
              <a:lvl5pPr marL="1828800" algn="l" rtl="0" fontAlgn="base">
                <a:spcBef>
                  <a:spcPct val="0"/>
                </a:spcBef>
                <a:spcAft>
                  <a:spcPct val="0"/>
                </a:spcAft>
                <a:defRPr sz="1400" kern="1200" baseline="-25000">
                  <a:solidFill>
                    <a:schemeClr val="tx1"/>
                  </a:solidFill>
                  <a:latin typeface="Arial" pitchFamily="34" charset="0"/>
                  <a:ea typeface="微软雅黑" pitchFamily="34" charset="-122"/>
                  <a:cs typeface="+mn-cs"/>
                </a:defRPr>
              </a:lvl5pPr>
              <a:lvl6pPr marL="2286000" algn="l" defTabSz="914400" rtl="0" eaLnBrk="1" latinLnBrk="0" hangingPunct="1">
                <a:defRPr sz="1400" kern="1200" baseline="-25000">
                  <a:solidFill>
                    <a:schemeClr val="tx1"/>
                  </a:solidFill>
                  <a:latin typeface="Arial" pitchFamily="34" charset="0"/>
                  <a:ea typeface="微软雅黑" pitchFamily="34" charset="-122"/>
                  <a:cs typeface="+mn-cs"/>
                </a:defRPr>
              </a:lvl6pPr>
              <a:lvl7pPr marL="2743200" algn="l" defTabSz="914400" rtl="0" eaLnBrk="1" latinLnBrk="0" hangingPunct="1">
                <a:defRPr sz="1400" kern="1200" baseline="-25000">
                  <a:solidFill>
                    <a:schemeClr val="tx1"/>
                  </a:solidFill>
                  <a:latin typeface="Arial" pitchFamily="34" charset="0"/>
                  <a:ea typeface="微软雅黑" pitchFamily="34" charset="-122"/>
                  <a:cs typeface="+mn-cs"/>
                </a:defRPr>
              </a:lvl7pPr>
              <a:lvl8pPr marL="3200400" algn="l" defTabSz="914400" rtl="0" eaLnBrk="1" latinLnBrk="0" hangingPunct="1">
                <a:defRPr sz="1400" kern="1200" baseline="-25000">
                  <a:solidFill>
                    <a:schemeClr val="tx1"/>
                  </a:solidFill>
                  <a:latin typeface="Arial" pitchFamily="34" charset="0"/>
                  <a:ea typeface="微软雅黑" pitchFamily="34" charset="-122"/>
                  <a:cs typeface="+mn-cs"/>
                </a:defRPr>
              </a:lvl8pPr>
              <a:lvl9pPr marL="3657600" algn="l" defTabSz="914400" rtl="0" eaLnBrk="1" latinLnBrk="0" hangingPunct="1">
                <a:defRPr sz="1400" kern="1200" baseline="-25000">
                  <a:solidFill>
                    <a:schemeClr val="tx1"/>
                  </a:solidFill>
                  <a:latin typeface="Arial" pitchFamily="34" charset="0"/>
                  <a:ea typeface="微软雅黑" pitchFamily="34" charset="-122"/>
                  <a:cs typeface="+mn-cs"/>
                </a:defRPr>
              </a:lvl9pPr>
            </a:lstStyle>
            <a:p>
              <a:pPr eaLnBrk="1" hangingPunct="1"/>
              <a:r>
                <a:rPr lang="zh-CN" altLang="en-US" sz="3600" b="1" dirty="0">
                  <a:solidFill>
                    <a:srgbClr val="000000"/>
                  </a:solidFill>
                  <a:ea typeface="宋体" pitchFamily="2" charset="-122"/>
                </a:rPr>
                <a:t>感知</a:t>
              </a:r>
              <a:endParaRPr lang="en-US" altLang="zh-CN" sz="3600" b="1" dirty="0">
                <a:solidFill>
                  <a:srgbClr val="000000"/>
                </a:solidFill>
                <a:ea typeface="宋体" pitchFamily="2" charset="-122"/>
              </a:endParaRPr>
            </a:p>
          </p:txBody>
        </p:sp>
      </p:grpSp>
      <p:grpSp>
        <p:nvGrpSpPr>
          <p:cNvPr id="10" name="Group 20"/>
          <p:cNvGrpSpPr>
            <a:grpSpLocks/>
          </p:cNvGrpSpPr>
          <p:nvPr/>
        </p:nvGrpSpPr>
        <p:grpSpPr bwMode="auto">
          <a:xfrm>
            <a:off x="5205466" y="2353158"/>
            <a:ext cx="1522810" cy="1227535"/>
            <a:chOff x="2208" y="1696"/>
            <a:chExt cx="1279" cy="1031"/>
          </a:xfrm>
        </p:grpSpPr>
        <p:sp>
          <p:nvSpPr>
            <p:cNvPr id="26" name="Oval 21"/>
            <p:cNvSpPr>
              <a:spLocks noChangeArrowheads="1"/>
            </p:cNvSpPr>
            <p:nvPr/>
          </p:nvSpPr>
          <p:spPr bwMode="gray">
            <a:xfrm>
              <a:off x="2208" y="2098"/>
              <a:ext cx="218" cy="236"/>
            </a:xfrm>
            <a:prstGeom prst="ellipse">
              <a:avLst/>
            </a:prstGeom>
            <a:gradFill rotWithShape="1">
              <a:gsLst>
                <a:gs pos="0">
                  <a:srgbClr val="FFFFFF"/>
                </a:gs>
                <a:gs pos="50000">
                  <a:srgbClr val="FF3399"/>
                </a:gs>
                <a:gs pos="100000">
                  <a:srgbClr val="FFFFFF"/>
                </a:gs>
              </a:gsLst>
              <a:lin ang="2700000" scaled="1"/>
            </a:gradFill>
            <a:ln>
              <a:noFill/>
            </a:ln>
            <a:extLst>
              <a:ext uri="{91240B29-F687-4F45-9708-019B960494DF}">
                <a14:hiddenLine xmlns:a14="http://schemas.microsoft.com/office/drawing/2010/main" w="38100" algn="ctr">
                  <a:solidFill>
                    <a:srgbClr val="000000"/>
                  </a:solidFill>
                  <a:round/>
                  <a:headEnd/>
                  <a:tailEnd/>
                </a14:hiddenLine>
              </a:ext>
            </a:extLst>
          </p:spPr>
          <p:txBody>
            <a:bodyPr wrap="none" anchor="ctr">
              <a:spAutoFit/>
            </a:bodyPr>
            <a:lstStyle>
              <a:defPPr>
                <a:defRPr lang="zh-CN"/>
              </a:defPPr>
              <a:lvl1pPr algn="l" rtl="0" fontAlgn="base">
                <a:spcBef>
                  <a:spcPct val="0"/>
                </a:spcBef>
                <a:spcAft>
                  <a:spcPct val="0"/>
                </a:spcAft>
                <a:defRPr sz="1400" kern="1200" baseline="-25000">
                  <a:solidFill>
                    <a:schemeClr val="tx1"/>
                  </a:solidFill>
                  <a:latin typeface="Arial" pitchFamily="34" charset="0"/>
                  <a:ea typeface="微软雅黑" pitchFamily="34" charset="-122"/>
                  <a:cs typeface="+mn-cs"/>
                </a:defRPr>
              </a:lvl1pPr>
              <a:lvl2pPr marL="457200" algn="l" rtl="0" fontAlgn="base">
                <a:spcBef>
                  <a:spcPct val="0"/>
                </a:spcBef>
                <a:spcAft>
                  <a:spcPct val="0"/>
                </a:spcAft>
                <a:defRPr sz="1400" kern="1200" baseline="-25000">
                  <a:solidFill>
                    <a:schemeClr val="tx1"/>
                  </a:solidFill>
                  <a:latin typeface="Arial" pitchFamily="34" charset="0"/>
                  <a:ea typeface="微软雅黑" pitchFamily="34" charset="-122"/>
                  <a:cs typeface="+mn-cs"/>
                </a:defRPr>
              </a:lvl2pPr>
              <a:lvl3pPr marL="914400" algn="l" rtl="0" fontAlgn="base">
                <a:spcBef>
                  <a:spcPct val="0"/>
                </a:spcBef>
                <a:spcAft>
                  <a:spcPct val="0"/>
                </a:spcAft>
                <a:defRPr sz="1400" kern="1200" baseline="-25000">
                  <a:solidFill>
                    <a:schemeClr val="tx1"/>
                  </a:solidFill>
                  <a:latin typeface="Arial" pitchFamily="34" charset="0"/>
                  <a:ea typeface="微软雅黑" pitchFamily="34" charset="-122"/>
                  <a:cs typeface="+mn-cs"/>
                </a:defRPr>
              </a:lvl3pPr>
              <a:lvl4pPr marL="1371600" algn="l" rtl="0" fontAlgn="base">
                <a:spcBef>
                  <a:spcPct val="0"/>
                </a:spcBef>
                <a:spcAft>
                  <a:spcPct val="0"/>
                </a:spcAft>
                <a:defRPr sz="1400" kern="1200" baseline="-25000">
                  <a:solidFill>
                    <a:schemeClr val="tx1"/>
                  </a:solidFill>
                  <a:latin typeface="Arial" pitchFamily="34" charset="0"/>
                  <a:ea typeface="微软雅黑" pitchFamily="34" charset="-122"/>
                  <a:cs typeface="+mn-cs"/>
                </a:defRPr>
              </a:lvl4pPr>
              <a:lvl5pPr marL="1828800" algn="l" rtl="0" fontAlgn="base">
                <a:spcBef>
                  <a:spcPct val="0"/>
                </a:spcBef>
                <a:spcAft>
                  <a:spcPct val="0"/>
                </a:spcAft>
                <a:defRPr sz="1400" kern="1200" baseline="-25000">
                  <a:solidFill>
                    <a:schemeClr val="tx1"/>
                  </a:solidFill>
                  <a:latin typeface="Arial" pitchFamily="34" charset="0"/>
                  <a:ea typeface="微软雅黑" pitchFamily="34" charset="-122"/>
                  <a:cs typeface="+mn-cs"/>
                </a:defRPr>
              </a:lvl5pPr>
              <a:lvl6pPr marL="2286000" algn="l" defTabSz="914400" rtl="0" eaLnBrk="1" latinLnBrk="0" hangingPunct="1">
                <a:defRPr sz="1400" kern="1200" baseline="-25000">
                  <a:solidFill>
                    <a:schemeClr val="tx1"/>
                  </a:solidFill>
                  <a:latin typeface="Arial" pitchFamily="34" charset="0"/>
                  <a:ea typeface="微软雅黑" pitchFamily="34" charset="-122"/>
                  <a:cs typeface="+mn-cs"/>
                </a:defRPr>
              </a:lvl6pPr>
              <a:lvl7pPr marL="2743200" algn="l" defTabSz="914400" rtl="0" eaLnBrk="1" latinLnBrk="0" hangingPunct="1">
                <a:defRPr sz="1400" kern="1200" baseline="-25000">
                  <a:solidFill>
                    <a:schemeClr val="tx1"/>
                  </a:solidFill>
                  <a:latin typeface="Arial" pitchFamily="34" charset="0"/>
                  <a:ea typeface="微软雅黑" pitchFamily="34" charset="-122"/>
                  <a:cs typeface="+mn-cs"/>
                </a:defRPr>
              </a:lvl7pPr>
              <a:lvl8pPr marL="3200400" algn="l" defTabSz="914400" rtl="0" eaLnBrk="1" latinLnBrk="0" hangingPunct="1">
                <a:defRPr sz="1400" kern="1200" baseline="-25000">
                  <a:solidFill>
                    <a:schemeClr val="tx1"/>
                  </a:solidFill>
                  <a:latin typeface="Arial" pitchFamily="34" charset="0"/>
                  <a:ea typeface="微软雅黑" pitchFamily="34" charset="-122"/>
                  <a:cs typeface="+mn-cs"/>
                </a:defRPr>
              </a:lvl8pPr>
              <a:lvl9pPr marL="3657600" algn="l" defTabSz="914400" rtl="0" eaLnBrk="1" latinLnBrk="0" hangingPunct="1">
                <a:defRPr sz="1400" kern="1200" baseline="-25000">
                  <a:solidFill>
                    <a:schemeClr val="tx1"/>
                  </a:solidFill>
                  <a:latin typeface="Arial" pitchFamily="34" charset="0"/>
                  <a:ea typeface="微软雅黑" pitchFamily="34" charset="-122"/>
                  <a:cs typeface="+mn-cs"/>
                </a:defRPr>
              </a:lvl9pPr>
            </a:lstStyle>
            <a:p>
              <a:endParaRPr lang="zh-CN" altLang="en-US" sz="1050"/>
            </a:p>
          </p:txBody>
        </p:sp>
        <p:sp>
          <p:nvSpPr>
            <p:cNvPr id="27" name="Oval 22"/>
            <p:cNvSpPr>
              <a:spLocks noChangeArrowheads="1"/>
            </p:cNvSpPr>
            <p:nvPr/>
          </p:nvSpPr>
          <p:spPr bwMode="gray">
            <a:xfrm>
              <a:off x="2208" y="2098"/>
              <a:ext cx="218" cy="236"/>
            </a:xfrm>
            <a:prstGeom prst="ellipse">
              <a:avLst/>
            </a:prstGeom>
            <a:gradFill rotWithShape="1">
              <a:gsLst>
                <a:gs pos="0">
                  <a:srgbClr val="FF3399">
                    <a:alpha val="32001"/>
                  </a:srgbClr>
                </a:gs>
                <a:gs pos="100000">
                  <a:srgbClr val="761847"/>
                </a:gs>
              </a:gsLst>
              <a:lin ang="2700000" scaled="1"/>
            </a:gradFill>
            <a:ln>
              <a:noFill/>
            </a:ln>
            <a:extLst>
              <a:ext uri="{91240B29-F687-4F45-9708-019B960494DF}">
                <a14:hiddenLine xmlns:a14="http://schemas.microsoft.com/office/drawing/2010/main" w="38100" algn="ctr">
                  <a:solidFill>
                    <a:srgbClr val="000000"/>
                  </a:solidFill>
                  <a:round/>
                  <a:headEnd/>
                  <a:tailEnd/>
                </a14:hiddenLine>
              </a:ext>
            </a:extLst>
          </p:spPr>
          <p:txBody>
            <a:bodyPr wrap="none" anchor="ctr">
              <a:spAutoFit/>
            </a:bodyPr>
            <a:lstStyle>
              <a:defPPr>
                <a:defRPr lang="zh-CN"/>
              </a:defPPr>
              <a:lvl1pPr algn="l" rtl="0" fontAlgn="base">
                <a:spcBef>
                  <a:spcPct val="0"/>
                </a:spcBef>
                <a:spcAft>
                  <a:spcPct val="0"/>
                </a:spcAft>
                <a:defRPr sz="1400" kern="1200" baseline="-25000">
                  <a:solidFill>
                    <a:schemeClr val="tx1"/>
                  </a:solidFill>
                  <a:latin typeface="Arial" pitchFamily="34" charset="0"/>
                  <a:ea typeface="微软雅黑" pitchFamily="34" charset="-122"/>
                  <a:cs typeface="+mn-cs"/>
                </a:defRPr>
              </a:lvl1pPr>
              <a:lvl2pPr marL="457200" algn="l" rtl="0" fontAlgn="base">
                <a:spcBef>
                  <a:spcPct val="0"/>
                </a:spcBef>
                <a:spcAft>
                  <a:spcPct val="0"/>
                </a:spcAft>
                <a:defRPr sz="1400" kern="1200" baseline="-25000">
                  <a:solidFill>
                    <a:schemeClr val="tx1"/>
                  </a:solidFill>
                  <a:latin typeface="Arial" pitchFamily="34" charset="0"/>
                  <a:ea typeface="微软雅黑" pitchFamily="34" charset="-122"/>
                  <a:cs typeface="+mn-cs"/>
                </a:defRPr>
              </a:lvl2pPr>
              <a:lvl3pPr marL="914400" algn="l" rtl="0" fontAlgn="base">
                <a:spcBef>
                  <a:spcPct val="0"/>
                </a:spcBef>
                <a:spcAft>
                  <a:spcPct val="0"/>
                </a:spcAft>
                <a:defRPr sz="1400" kern="1200" baseline="-25000">
                  <a:solidFill>
                    <a:schemeClr val="tx1"/>
                  </a:solidFill>
                  <a:latin typeface="Arial" pitchFamily="34" charset="0"/>
                  <a:ea typeface="微软雅黑" pitchFamily="34" charset="-122"/>
                  <a:cs typeface="+mn-cs"/>
                </a:defRPr>
              </a:lvl3pPr>
              <a:lvl4pPr marL="1371600" algn="l" rtl="0" fontAlgn="base">
                <a:spcBef>
                  <a:spcPct val="0"/>
                </a:spcBef>
                <a:spcAft>
                  <a:spcPct val="0"/>
                </a:spcAft>
                <a:defRPr sz="1400" kern="1200" baseline="-25000">
                  <a:solidFill>
                    <a:schemeClr val="tx1"/>
                  </a:solidFill>
                  <a:latin typeface="Arial" pitchFamily="34" charset="0"/>
                  <a:ea typeface="微软雅黑" pitchFamily="34" charset="-122"/>
                  <a:cs typeface="+mn-cs"/>
                </a:defRPr>
              </a:lvl4pPr>
              <a:lvl5pPr marL="1828800" algn="l" rtl="0" fontAlgn="base">
                <a:spcBef>
                  <a:spcPct val="0"/>
                </a:spcBef>
                <a:spcAft>
                  <a:spcPct val="0"/>
                </a:spcAft>
                <a:defRPr sz="1400" kern="1200" baseline="-25000">
                  <a:solidFill>
                    <a:schemeClr val="tx1"/>
                  </a:solidFill>
                  <a:latin typeface="Arial" pitchFamily="34" charset="0"/>
                  <a:ea typeface="微软雅黑" pitchFamily="34" charset="-122"/>
                  <a:cs typeface="+mn-cs"/>
                </a:defRPr>
              </a:lvl5pPr>
              <a:lvl6pPr marL="2286000" algn="l" defTabSz="914400" rtl="0" eaLnBrk="1" latinLnBrk="0" hangingPunct="1">
                <a:defRPr sz="1400" kern="1200" baseline="-25000">
                  <a:solidFill>
                    <a:schemeClr val="tx1"/>
                  </a:solidFill>
                  <a:latin typeface="Arial" pitchFamily="34" charset="0"/>
                  <a:ea typeface="微软雅黑" pitchFamily="34" charset="-122"/>
                  <a:cs typeface="+mn-cs"/>
                </a:defRPr>
              </a:lvl6pPr>
              <a:lvl7pPr marL="2743200" algn="l" defTabSz="914400" rtl="0" eaLnBrk="1" latinLnBrk="0" hangingPunct="1">
                <a:defRPr sz="1400" kern="1200" baseline="-25000">
                  <a:solidFill>
                    <a:schemeClr val="tx1"/>
                  </a:solidFill>
                  <a:latin typeface="Arial" pitchFamily="34" charset="0"/>
                  <a:ea typeface="微软雅黑" pitchFamily="34" charset="-122"/>
                  <a:cs typeface="+mn-cs"/>
                </a:defRPr>
              </a:lvl7pPr>
              <a:lvl8pPr marL="3200400" algn="l" defTabSz="914400" rtl="0" eaLnBrk="1" latinLnBrk="0" hangingPunct="1">
                <a:defRPr sz="1400" kern="1200" baseline="-25000">
                  <a:solidFill>
                    <a:schemeClr val="tx1"/>
                  </a:solidFill>
                  <a:latin typeface="Arial" pitchFamily="34" charset="0"/>
                  <a:ea typeface="微软雅黑" pitchFamily="34" charset="-122"/>
                  <a:cs typeface="+mn-cs"/>
                </a:defRPr>
              </a:lvl8pPr>
              <a:lvl9pPr marL="3657600" algn="l" defTabSz="914400" rtl="0" eaLnBrk="1" latinLnBrk="0" hangingPunct="1">
                <a:defRPr sz="1400" kern="1200" baseline="-25000">
                  <a:solidFill>
                    <a:schemeClr val="tx1"/>
                  </a:solidFill>
                  <a:latin typeface="Arial" pitchFamily="34" charset="0"/>
                  <a:ea typeface="微软雅黑" pitchFamily="34" charset="-122"/>
                  <a:cs typeface="+mn-cs"/>
                </a:defRPr>
              </a:lvl9pPr>
            </a:lstStyle>
            <a:p>
              <a:endParaRPr lang="zh-CN" altLang="en-US" sz="1050"/>
            </a:p>
          </p:txBody>
        </p:sp>
        <p:sp>
          <p:nvSpPr>
            <p:cNvPr id="28" name="Oval 23"/>
            <p:cNvSpPr>
              <a:spLocks noChangeArrowheads="1"/>
            </p:cNvSpPr>
            <p:nvPr/>
          </p:nvSpPr>
          <p:spPr bwMode="gray">
            <a:xfrm>
              <a:off x="2297" y="2098"/>
              <a:ext cx="1183" cy="236"/>
            </a:xfrm>
            <a:prstGeom prst="ellipse">
              <a:avLst/>
            </a:prstGeom>
            <a:gradFill rotWithShape="1">
              <a:gsLst>
                <a:gs pos="0">
                  <a:srgbClr val="8A3753"/>
                </a:gs>
                <a:gs pos="50000">
                  <a:srgbClr val="FF6699"/>
                </a:gs>
                <a:gs pos="100000">
                  <a:srgbClr val="8A3753"/>
                </a:gs>
              </a:gsLst>
              <a:lin ang="18900000" scaled="1"/>
            </a:gradFill>
            <a:ln>
              <a:noFill/>
            </a:ln>
            <a:extLst>
              <a:ext uri="{91240B29-F687-4F45-9708-019B960494DF}">
                <a14:hiddenLine xmlns:a14="http://schemas.microsoft.com/office/drawing/2010/main" w="38100" algn="ctr">
                  <a:solidFill>
                    <a:srgbClr val="000000"/>
                  </a:solidFill>
                  <a:round/>
                  <a:headEnd/>
                  <a:tailEnd/>
                </a14:hiddenLine>
              </a:ext>
            </a:extLst>
          </p:spPr>
          <p:txBody>
            <a:bodyPr anchor="ctr">
              <a:spAutoFit/>
            </a:bodyPr>
            <a:lstStyle>
              <a:defPPr>
                <a:defRPr lang="zh-CN"/>
              </a:defPPr>
              <a:lvl1pPr algn="l" rtl="0" fontAlgn="base">
                <a:spcBef>
                  <a:spcPct val="0"/>
                </a:spcBef>
                <a:spcAft>
                  <a:spcPct val="0"/>
                </a:spcAft>
                <a:defRPr sz="1400" kern="1200" baseline="-25000">
                  <a:solidFill>
                    <a:schemeClr val="tx1"/>
                  </a:solidFill>
                  <a:latin typeface="Arial" pitchFamily="34" charset="0"/>
                  <a:ea typeface="微软雅黑" pitchFamily="34" charset="-122"/>
                  <a:cs typeface="+mn-cs"/>
                </a:defRPr>
              </a:lvl1pPr>
              <a:lvl2pPr marL="457200" algn="l" rtl="0" fontAlgn="base">
                <a:spcBef>
                  <a:spcPct val="0"/>
                </a:spcBef>
                <a:spcAft>
                  <a:spcPct val="0"/>
                </a:spcAft>
                <a:defRPr sz="1400" kern="1200" baseline="-25000">
                  <a:solidFill>
                    <a:schemeClr val="tx1"/>
                  </a:solidFill>
                  <a:latin typeface="Arial" pitchFamily="34" charset="0"/>
                  <a:ea typeface="微软雅黑" pitchFamily="34" charset="-122"/>
                  <a:cs typeface="+mn-cs"/>
                </a:defRPr>
              </a:lvl2pPr>
              <a:lvl3pPr marL="914400" algn="l" rtl="0" fontAlgn="base">
                <a:spcBef>
                  <a:spcPct val="0"/>
                </a:spcBef>
                <a:spcAft>
                  <a:spcPct val="0"/>
                </a:spcAft>
                <a:defRPr sz="1400" kern="1200" baseline="-25000">
                  <a:solidFill>
                    <a:schemeClr val="tx1"/>
                  </a:solidFill>
                  <a:latin typeface="Arial" pitchFamily="34" charset="0"/>
                  <a:ea typeface="微软雅黑" pitchFamily="34" charset="-122"/>
                  <a:cs typeface="+mn-cs"/>
                </a:defRPr>
              </a:lvl3pPr>
              <a:lvl4pPr marL="1371600" algn="l" rtl="0" fontAlgn="base">
                <a:spcBef>
                  <a:spcPct val="0"/>
                </a:spcBef>
                <a:spcAft>
                  <a:spcPct val="0"/>
                </a:spcAft>
                <a:defRPr sz="1400" kern="1200" baseline="-25000">
                  <a:solidFill>
                    <a:schemeClr val="tx1"/>
                  </a:solidFill>
                  <a:latin typeface="Arial" pitchFamily="34" charset="0"/>
                  <a:ea typeface="微软雅黑" pitchFamily="34" charset="-122"/>
                  <a:cs typeface="+mn-cs"/>
                </a:defRPr>
              </a:lvl4pPr>
              <a:lvl5pPr marL="1828800" algn="l" rtl="0" fontAlgn="base">
                <a:spcBef>
                  <a:spcPct val="0"/>
                </a:spcBef>
                <a:spcAft>
                  <a:spcPct val="0"/>
                </a:spcAft>
                <a:defRPr sz="1400" kern="1200" baseline="-25000">
                  <a:solidFill>
                    <a:schemeClr val="tx1"/>
                  </a:solidFill>
                  <a:latin typeface="Arial" pitchFamily="34" charset="0"/>
                  <a:ea typeface="微软雅黑" pitchFamily="34" charset="-122"/>
                  <a:cs typeface="+mn-cs"/>
                </a:defRPr>
              </a:lvl5pPr>
              <a:lvl6pPr marL="2286000" algn="l" defTabSz="914400" rtl="0" eaLnBrk="1" latinLnBrk="0" hangingPunct="1">
                <a:defRPr sz="1400" kern="1200" baseline="-25000">
                  <a:solidFill>
                    <a:schemeClr val="tx1"/>
                  </a:solidFill>
                  <a:latin typeface="Arial" pitchFamily="34" charset="0"/>
                  <a:ea typeface="微软雅黑" pitchFamily="34" charset="-122"/>
                  <a:cs typeface="+mn-cs"/>
                </a:defRPr>
              </a:lvl6pPr>
              <a:lvl7pPr marL="2743200" algn="l" defTabSz="914400" rtl="0" eaLnBrk="1" latinLnBrk="0" hangingPunct="1">
                <a:defRPr sz="1400" kern="1200" baseline="-25000">
                  <a:solidFill>
                    <a:schemeClr val="tx1"/>
                  </a:solidFill>
                  <a:latin typeface="Arial" pitchFamily="34" charset="0"/>
                  <a:ea typeface="微软雅黑" pitchFamily="34" charset="-122"/>
                  <a:cs typeface="+mn-cs"/>
                </a:defRPr>
              </a:lvl7pPr>
              <a:lvl8pPr marL="3200400" algn="l" defTabSz="914400" rtl="0" eaLnBrk="1" latinLnBrk="0" hangingPunct="1">
                <a:defRPr sz="1400" kern="1200" baseline="-25000">
                  <a:solidFill>
                    <a:schemeClr val="tx1"/>
                  </a:solidFill>
                  <a:latin typeface="Arial" pitchFamily="34" charset="0"/>
                  <a:ea typeface="微软雅黑" pitchFamily="34" charset="-122"/>
                  <a:cs typeface="+mn-cs"/>
                </a:defRPr>
              </a:lvl8pPr>
              <a:lvl9pPr marL="3657600" algn="l" defTabSz="914400" rtl="0" eaLnBrk="1" latinLnBrk="0" hangingPunct="1">
                <a:defRPr sz="1400" kern="1200" baseline="-25000">
                  <a:solidFill>
                    <a:schemeClr val="tx1"/>
                  </a:solidFill>
                  <a:latin typeface="Arial" pitchFamily="34" charset="0"/>
                  <a:ea typeface="微软雅黑" pitchFamily="34" charset="-122"/>
                  <a:cs typeface="+mn-cs"/>
                </a:defRPr>
              </a:lvl9pPr>
            </a:lstStyle>
            <a:p>
              <a:endParaRPr lang="zh-CN" altLang="en-US" sz="1050"/>
            </a:p>
          </p:txBody>
        </p:sp>
        <p:sp>
          <p:nvSpPr>
            <p:cNvPr id="29" name="Oval 24"/>
            <p:cNvSpPr>
              <a:spLocks noChangeArrowheads="1"/>
            </p:cNvSpPr>
            <p:nvPr/>
          </p:nvSpPr>
          <p:spPr bwMode="gray">
            <a:xfrm>
              <a:off x="2304" y="2096"/>
              <a:ext cx="1183" cy="236"/>
            </a:xfrm>
            <a:prstGeom prst="ellipse">
              <a:avLst/>
            </a:prstGeom>
            <a:gradFill rotWithShape="1">
              <a:gsLst>
                <a:gs pos="0">
                  <a:srgbClr val="A22061"/>
                </a:gs>
                <a:gs pos="100000">
                  <a:srgbClr val="FF3399">
                    <a:alpha val="0"/>
                  </a:srgbClr>
                </a:gs>
              </a:gsLst>
              <a:lin ang="2700000" scaled="1"/>
            </a:gradFill>
            <a:ln>
              <a:noFill/>
            </a:ln>
            <a:extLst>
              <a:ext uri="{91240B29-F687-4F45-9708-019B960494DF}">
                <a14:hiddenLine xmlns:a14="http://schemas.microsoft.com/office/drawing/2010/main" w="38100" algn="ctr">
                  <a:solidFill>
                    <a:srgbClr val="000000"/>
                  </a:solidFill>
                  <a:round/>
                  <a:headEnd/>
                  <a:tailEnd/>
                </a14:hiddenLine>
              </a:ext>
            </a:extLst>
          </p:spPr>
          <p:txBody>
            <a:bodyPr anchor="ctr">
              <a:spAutoFit/>
            </a:bodyPr>
            <a:lstStyle>
              <a:defPPr>
                <a:defRPr lang="zh-CN"/>
              </a:defPPr>
              <a:lvl1pPr algn="l" rtl="0" fontAlgn="base">
                <a:spcBef>
                  <a:spcPct val="0"/>
                </a:spcBef>
                <a:spcAft>
                  <a:spcPct val="0"/>
                </a:spcAft>
                <a:defRPr sz="1400" kern="1200" baseline="-25000">
                  <a:solidFill>
                    <a:schemeClr val="tx1"/>
                  </a:solidFill>
                  <a:latin typeface="Arial" pitchFamily="34" charset="0"/>
                  <a:ea typeface="微软雅黑" pitchFamily="34" charset="-122"/>
                  <a:cs typeface="+mn-cs"/>
                </a:defRPr>
              </a:lvl1pPr>
              <a:lvl2pPr marL="457200" algn="l" rtl="0" fontAlgn="base">
                <a:spcBef>
                  <a:spcPct val="0"/>
                </a:spcBef>
                <a:spcAft>
                  <a:spcPct val="0"/>
                </a:spcAft>
                <a:defRPr sz="1400" kern="1200" baseline="-25000">
                  <a:solidFill>
                    <a:schemeClr val="tx1"/>
                  </a:solidFill>
                  <a:latin typeface="Arial" pitchFamily="34" charset="0"/>
                  <a:ea typeface="微软雅黑" pitchFamily="34" charset="-122"/>
                  <a:cs typeface="+mn-cs"/>
                </a:defRPr>
              </a:lvl2pPr>
              <a:lvl3pPr marL="914400" algn="l" rtl="0" fontAlgn="base">
                <a:spcBef>
                  <a:spcPct val="0"/>
                </a:spcBef>
                <a:spcAft>
                  <a:spcPct val="0"/>
                </a:spcAft>
                <a:defRPr sz="1400" kern="1200" baseline="-25000">
                  <a:solidFill>
                    <a:schemeClr val="tx1"/>
                  </a:solidFill>
                  <a:latin typeface="Arial" pitchFamily="34" charset="0"/>
                  <a:ea typeface="微软雅黑" pitchFamily="34" charset="-122"/>
                  <a:cs typeface="+mn-cs"/>
                </a:defRPr>
              </a:lvl3pPr>
              <a:lvl4pPr marL="1371600" algn="l" rtl="0" fontAlgn="base">
                <a:spcBef>
                  <a:spcPct val="0"/>
                </a:spcBef>
                <a:spcAft>
                  <a:spcPct val="0"/>
                </a:spcAft>
                <a:defRPr sz="1400" kern="1200" baseline="-25000">
                  <a:solidFill>
                    <a:schemeClr val="tx1"/>
                  </a:solidFill>
                  <a:latin typeface="Arial" pitchFamily="34" charset="0"/>
                  <a:ea typeface="微软雅黑" pitchFamily="34" charset="-122"/>
                  <a:cs typeface="+mn-cs"/>
                </a:defRPr>
              </a:lvl4pPr>
              <a:lvl5pPr marL="1828800" algn="l" rtl="0" fontAlgn="base">
                <a:spcBef>
                  <a:spcPct val="0"/>
                </a:spcBef>
                <a:spcAft>
                  <a:spcPct val="0"/>
                </a:spcAft>
                <a:defRPr sz="1400" kern="1200" baseline="-25000">
                  <a:solidFill>
                    <a:schemeClr val="tx1"/>
                  </a:solidFill>
                  <a:latin typeface="Arial" pitchFamily="34" charset="0"/>
                  <a:ea typeface="微软雅黑" pitchFamily="34" charset="-122"/>
                  <a:cs typeface="+mn-cs"/>
                </a:defRPr>
              </a:lvl5pPr>
              <a:lvl6pPr marL="2286000" algn="l" defTabSz="914400" rtl="0" eaLnBrk="1" latinLnBrk="0" hangingPunct="1">
                <a:defRPr sz="1400" kern="1200" baseline="-25000">
                  <a:solidFill>
                    <a:schemeClr val="tx1"/>
                  </a:solidFill>
                  <a:latin typeface="Arial" pitchFamily="34" charset="0"/>
                  <a:ea typeface="微软雅黑" pitchFamily="34" charset="-122"/>
                  <a:cs typeface="+mn-cs"/>
                </a:defRPr>
              </a:lvl6pPr>
              <a:lvl7pPr marL="2743200" algn="l" defTabSz="914400" rtl="0" eaLnBrk="1" latinLnBrk="0" hangingPunct="1">
                <a:defRPr sz="1400" kern="1200" baseline="-25000">
                  <a:solidFill>
                    <a:schemeClr val="tx1"/>
                  </a:solidFill>
                  <a:latin typeface="Arial" pitchFamily="34" charset="0"/>
                  <a:ea typeface="微软雅黑" pitchFamily="34" charset="-122"/>
                  <a:cs typeface="+mn-cs"/>
                </a:defRPr>
              </a:lvl7pPr>
              <a:lvl8pPr marL="3200400" algn="l" defTabSz="914400" rtl="0" eaLnBrk="1" latinLnBrk="0" hangingPunct="1">
                <a:defRPr sz="1400" kern="1200" baseline="-25000">
                  <a:solidFill>
                    <a:schemeClr val="tx1"/>
                  </a:solidFill>
                  <a:latin typeface="Arial" pitchFamily="34" charset="0"/>
                  <a:ea typeface="微软雅黑" pitchFamily="34" charset="-122"/>
                  <a:cs typeface="+mn-cs"/>
                </a:defRPr>
              </a:lvl8pPr>
              <a:lvl9pPr marL="3657600" algn="l" defTabSz="914400" rtl="0" eaLnBrk="1" latinLnBrk="0" hangingPunct="1">
                <a:defRPr sz="1400" kern="1200" baseline="-25000">
                  <a:solidFill>
                    <a:schemeClr val="tx1"/>
                  </a:solidFill>
                  <a:latin typeface="Arial" pitchFamily="34" charset="0"/>
                  <a:ea typeface="微软雅黑" pitchFamily="34" charset="-122"/>
                  <a:cs typeface="+mn-cs"/>
                </a:defRPr>
              </a:lvl9pPr>
            </a:lstStyle>
            <a:p>
              <a:endParaRPr lang="zh-CN" altLang="en-US" sz="1050"/>
            </a:p>
          </p:txBody>
        </p:sp>
        <p:sp>
          <p:nvSpPr>
            <p:cNvPr id="30" name="Oval 25"/>
            <p:cNvSpPr>
              <a:spLocks noChangeArrowheads="1"/>
            </p:cNvSpPr>
            <p:nvPr/>
          </p:nvSpPr>
          <p:spPr bwMode="gray">
            <a:xfrm>
              <a:off x="2356" y="2098"/>
              <a:ext cx="1065" cy="236"/>
            </a:xfrm>
            <a:prstGeom prst="ellipse">
              <a:avLst/>
            </a:prstGeom>
            <a:solidFill>
              <a:srgbClr val="333333"/>
            </a:solidFill>
            <a:ln>
              <a:noFill/>
            </a:ln>
            <a:extLst>
              <a:ext uri="{91240B29-F687-4F45-9708-019B960494DF}">
                <a14:hiddenLine xmlns:a14="http://schemas.microsoft.com/office/drawing/2010/main" w="38100" algn="ctr">
                  <a:solidFill>
                    <a:srgbClr val="000000"/>
                  </a:solidFill>
                  <a:round/>
                  <a:headEnd/>
                  <a:tailEnd/>
                </a14:hiddenLine>
              </a:ext>
            </a:extLst>
          </p:spPr>
          <p:txBody>
            <a:bodyPr anchor="ctr">
              <a:spAutoFit/>
            </a:bodyPr>
            <a:lstStyle>
              <a:defPPr>
                <a:defRPr lang="zh-CN"/>
              </a:defPPr>
              <a:lvl1pPr algn="l" rtl="0" fontAlgn="base">
                <a:spcBef>
                  <a:spcPct val="0"/>
                </a:spcBef>
                <a:spcAft>
                  <a:spcPct val="0"/>
                </a:spcAft>
                <a:defRPr sz="1400" kern="1200" baseline="-25000">
                  <a:solidFill>
                    <a:schemeClr val="tx1"/>
                  </a:solidFill>
                  <a:latin typeface="Arial" pitchFamily="34" charset="0"/>
                  <a:ea typeface="微软雅黑" pitchFamily="34" charset="-122"/>
                  <a:cs typeface="+mn-cs"/>
                </a:defRPr>
              </a:lvl1pPr>
              <a:lvl2pPr marL="457200" algn="l" rtl="0" fontAlgn="base">
                <a:spcBef>
                  <a:spcPct val="0"/>
                </a:spcBef>
                <a:spcAft>
                  <a:spcPct val="0"/>
                </a:spcAft>
                <a:defRPr sz="1400" kern="1200" baseline="-25000">
                  <a:solidFill>
                    <a:schemeClr val="tx1"/>
                  </a:solidFill>
                  <a:latin typeface="Arial" pitchFamily="34" charset="0"/>
                  <a:ea typeface="微软雅黑" pitchFamily="34" charset="-122"/>
                  <a:cs typeface="+mn-cs"/>
                </a:defRPr>
              </a:lvl2pPr>
              <a:lvl3pPr marL="914400" algn="l" rtl="0" fontAlgn="base">
                <a:spcBef>
                  <a:spcPct val="0"/>
                </a:spcBef>
                <a:spcAft>
                  <a:spcPct val="0"/>
                </a:spcAft>
                <a:defRPr sz="1400" kern="1200" baseline="-25000">
                  <a:solidFill>
                    <a:schemeClr val="tx1"/>
                  </a:solidFill>
                  <a:latin typeface="Arial" pitchFamily="34" charset="0"/>
                  <a:ea typeface="微软雅黑" pitchFamily="34" charset="-122"/>
                  <a:cs typeface="+mn-cs"/>
                </a:defRPr>
              </a:lvl3pPr>
              <a:lvl4pPr marL="1371600" algn="l" rtl="0" fontAlgn="base">
                <a:spcBef>
                  <a:spcPct val="0"/>
                </a:spcBef>
                <a:spcAft>
                  <a:spcPct val="0"/>
                </a:spcAft>
                <a:defRPr sz="1400" kern="1200" baseline="-25000">
                  <a:solidFill>
                    <a:schemeClr val="tx1"/>
                  </a:solidFill>
                  <a:latin typeface="Arial" pitchFamily="34" charset="0"/>
                  <a:ea typeface="微软雅黑" pitchFamily="34" charset="-122"/>
                  <a:cs typeface="+mn-cs"/>
                </a:defRPr>
              </a:lvl4pPr>
              <a:lvl5pPr marL="1828800" algn="l" rtl="0" fontAlgn="base">
                <a:spcBef>
                  <a:spcPct val="0"/>
                </a:spcBef>
                <a:spcAft>
                  <a:spcPct val="0"/>
                </a:spcAft>
                <a:defRPr sz="1400" kern="1200" baseline="-25000">
                  <a:solidFill>
                    <a:schemeClr val="tx1"/>
                  </a:solidFill>
                  <a:latin typeface="Arial" pitchFamily="34" charset="0"/>
                  <a:ea typeface="微软雅黑" pitchFamily="34" charset="-122"/>
                  <a:cs typeface="+mn-cs"/>
                </a:defRPr>
              </a:lvl5pPr>
              <a:lvl6pPr marL="2286000" algn="l" defTabSz="914400" rtl="0" eaLnBrk="1" latinLnBrk="0" hangingPunct="1">
                <a:defRPr sz="1400" kern="1200" baseline="-25000">
                  <a:solidFill>
                    <a:schemeClr val="tx1"/>
                  </a:solidFill>
                  <a:latin typeface="Arial" pitchFamily="34" charset="0"/>
                  <a:ea typeface="微软雅黑" pitchFamily="34" charset="-122"/>
                  <a:cs typeface="+mn-cs"/>
                </a:defRPr>
              </a:lvl6pPr>
              <a:lvl7pPr marL="2743200" algn="l" defTabSz="914400" rtl="0" eaLnBrk="1" latinLnBrk="0" hangingPunct="1">
                <a:defRPr sz="1400" kern="1200" baseline="-25000">
                  <a:solidFill>
                    <a:schemeClr val="tx1"/>
                  </a:solidFill>
                  <a:latin typeface="Arial" pitchFamily="34" charset="0"/>
                  <a:ea typeface="微软雅黑" pitchFamily="34" charset="-122"/>
                  <a:cs typeface="+mn-cs"/>
                </a:defRPr>
              </a:lvl7pPr>
              <a:lvl8pPr marL="3200400" algn="l" defTabSz="914400" rtl="0" eaLnBrk="1" latinLnBrk="0" hangingPunct="1">
                <a:defRPr sz="1400" kern="1200" baseline="-25000">
                  <a:solidFill>
                    <a:schemeClr val="tx1"/>
                  </a:solidFill>
                  <a:latin typeface="Arial" pitchFamily="34" charset="0"/>
                  <a:ea typeface="微软雅黑" pitchFamily="34" charset="-122"/>
                  <a:cs typeface="+mn-cs"/>
                </a:defRPr>
              </a:lvl8pPr>
              <a:lvl9pPr marL="3657600" algn="l" defTabSz="914400" rtl="0" eaLnBrk="1" latinLnBrk="0" hangingPunct="1">
                <a:defRPr sz="1400" kern="1200" baseline="-25000">
                  <a:solidFill>
                    <a:schemeClr val="tx1"/>
                  </a:solidFill>
                  <a:latin typeface="Arial" pitchFamily="34" charset="0"/>
                  <a:ea typeface="微软雅黑" pitchFamily="34" charset="-122"/>
                  <a:cs typeface="+mn-cs"/>
                </a:defRPr>
              </a:lvl9pPr>
            </a:lstStyle>
            <a:p>
              <a:endParaRPr lang="zh-CN" altLang="en-US" sz="1050"/>
            </a:p>
          </p:txBody>
        </p:sp>
        <p:grpSp>
          <p:nvGrpSpPr>
            <p:cNvPr id="31" name="Group 26"/>
            <p:cNvGrpSpPr>
              <a:grpSpLocks/>
            </p:cNvGrpSpPr>
            <p:nvPr/>
          </p:nvGrpSpPr>
          <p:grpSpPr bwMode="auto">
            <a:xfrm>
              <a:off x="2373" y="1696"/>
              <a:ext cx="1031" cy="1031"/>
              <a:chOff x="4166" y="1706"/>
              <a:chExt cx="1252" cy="1252"/>
            </a:xfrm>
          </p:grpSpPr>
          <p:sp>
            <p:nvSpPr>
              <p:cNvPr id="33" name="Oval 27"/>
              <p:cNvSpPr>
                <a:spLocks noChangeArrowheads="1"/>
              </p:cNvSpPr>
              <p:nvPr/>
            </p:nvSpPr>
            <p:spPr bwMode="gray">
              <a:xfrm>
                <a:off x="4166" y="1706"/>
                <a:ext cx="1252" cy="1252"/>
              </a:xfrm>
              <a:prstGeom prst="ellipse">
                <a:avLst/>
              </a:prstGeom>
              <a:gradFill rotWithShape="1">
                <a:gsLst>
                  <a:gs pos="0">
                    <a:srgbClr val="636869"/>
                  </a:gs>
                  <a:gs pos="100000">
                    <a:srgbClr val="D6E1E2"/>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defPPr>
                  <a:defRPr lang="zh-CN"/>
                </a:defPPr>
                <a:lvl1pPr algn="l" rtl="0" fontAlgn="base">
                  <a:spcBef>
                    <a:spcPct val="0"/>
                  </a:spcBef>
                  <a:spcAft>
                    <a:spcPct val="0"/>
                  </a:spcAft>
                  <a:defRPr sz="1400" kern="1200" baseline="-25000">
                    <a:solidFill>
                      <a:schemeClr val="tx1"/>
                    </a:solidFill>
                    <a:latin typeface="Arial" pitchFamily="34" charset="0"/>
                    <a:ea typeface="微软雅黑" pitchFamily="34" charset="-122"/>
                    <a:cs typeface="+mn-cs"/>
                  </a:defRPr>
                </a:lvl1pPr>
                <a:lvl2pPr marL="457200" algn="l" rtl="0" fontAlgn="base">
                  <a:spcBef>
                    <a:spcPct val="0"/>
                  </a:spcBef>
                  <a:spcAft>
                    <a:spcPct val="0"/>
                  </a:spcAft>
                  <a:defRPr sz="1400" kern="1200" baseline="-25000">
                    <a:solidFill>
                      <a:schemeClr val="tx1"/>
                    </a:solidFill>
                    <a:latin typeface="Arial" pitchFamily="34" charset="0"/>
                    <a:ea typeface="微软雅黑" pitchFamily="34" charset="-122"/>
                    <a:cs typeface="+mn-cs"/>
                  </a:defRPr>
                </a:lvl2pPr>
                <a:lvl3pPr marL="914400" algn="l" rtl="0" fontAlgn="base">
                  <a:spcBef>
                    <a:spcPct val="0"/>
                  </a:spcBef>
                  <a:spcAft>
                    <a:spcPct val="0"/>
                  </a:spcAft>
                  <a:defRPr sz="1400" kern="1200" baseline="-25000">
                    <a:solidFill>
                      <a:schemeClr val="tx1"/>
                    </a:solidFill>
                    <a:latin typeface="Arial" pitchFamily="34" charset="0"/>
                    <a:ea typeface="微软雅黑" pitchFamily="34" charset="-122"/>
                    <a:cs typeface="+mn-cs"/>
                  </a:defRPr>
                </a:lvl3pPr>
                <a:lvl4pPr marL="1371600" algn="l" rtl="0" fontAlgn="base">
                  <a:spcBef>
                    <a:spcPct val="0"/>
                  </a:spcBef>
                  <a:spcAft>
                    <a:spcPct val="0"/>
                  </a:spcAft>
                  <a:defRPr sz="1400" kern="1200" baseline="-25000">
                    <a:solidFill>
                      <a:schemeClr val="tx1"/>
                    </a:solidFill>
                    <a:latin typeface="Arial" pitchFamily="34" charset="0"/>
                    <a:ea typeface="微软雅黑" pitchFamily="34" charset="-122"/>
                    <a:cs typeface="+mn-cs"/>
                  </a:defRPr>
                </a:lvl4pPr>
                <a:lvl5pPr marL="1828800" algn="l" rtl="0" fontAlgn="base">
                  <a:spcBef>
                    <a:spcPct val="0"/>
                  </a:spcBef>
                  <a:spcAft>
                    <a:spcPct val="0"/>
                  </a:spcAft>
                  <a:defRPr sz="1400" kern="1200" baseline="-25000">
                    <a:solidFill>
                      <a:schemeClr val="tx1"/>
                    </a:solidFill>
                    <a:latin typeface="Arial" pitchFamily="34" charset="0"/>
                    <a:ea typeface="微软雅黑" pitchFamily="34" charset="-122"/>
                    <a:cs typeface="+mn-cs"/>
                  </a:defRPr>
                </a:lvl5pPr>
                <a:lvl6pPr marL="2286000" algn="l" defTabSz="914400" rtl="0" eaLnBrk="1" latinLnBrk="0" hangingPunct="1">
                  <a:defRPr sz="1400" kern="1200" baseline="-25000">
                    <a:solidFill>
                      <a:schemeClr val="tx1"/>
                    </a:solidFill>
                    <a:latin typeface="Arial" pitchFamily="34" charset="0"/>
                    <a:ea typeface="微软雅黑" pitchFamily="34" charset="-122"/>
                    <a:cs typeface="+mn-cs"/>
                  </a:defRPr>
                </a:lvl6pPr>
                <a:lvl7pPr marL="2743200" algn="l" defTabSz="914400" rtl="0" eaLnBrk="1" latinLnBrk="0" hangingPunct="1">
                  <a:defRPr sz="1400" kern="1200" baseline="-25000">
                    <a:solidFill>
                      <a:schemeClr val="tx1"/>
                    </a:solidFill>
                    <a:latin typeface="Arial" pitchFamily="34" charset="0"/>
                    <a:ea typeface="微软雅黑" pitchFamily="34" charset="-122"/>
                    <a:cs typeface="+mn-cs"/>
                  </a:defRPr>
                </a:lvl7pPr>
                <a:lvl8pPr marL="3200400" algn="l" defTabSz="914400" rtl="0" eaLnBrk="1" latinLnBrk="0" hangingPunct="1">
                  <a:defRPr sz="1400" kern="1200" baseline="-25000">
                    <a:solidFill>
                      <a:schemeClr val="tx1"/>
                    </a:solidFill>
                    <a:latin typeface="Arial" pitchFamily="34" charset="0"/>
                    <a:ea typeface="微软雅黑" pitchFamily="34" charset="-122"/>
                    <a:cs typeface="+mn-cs"/>
                  </a:defRPr>
                </a:lvl8pPr>
                <a:lvl9pPr marL="3657600" algn="l" defTabSz="914400" rtl="0" eaLnBrk="1" latinLnBrk="0" hangingPunct="1">
                  <a:defRPr sz="1400" kern="1200" baseline="-25000">
                    <a:solidFill>
                      <a:schemeClr val="tx1"/>
                    </a:solidFill>
                    <a:latin typeface="Arial" pitchFamily="34" charset="0"/>
                    <a:ea typeface="微软雅黑" pitchFamily="34" charset="-122"/>
                    <a:cs typeface="+mn-cs"/>
                  </a:defRPr>
                </a:lvl9pPr>
              </a:lstStyle>
              <a:p>
                <a:endParaRPr lang="zh-CN" altLang="en-US" sz="1050"/>
              </a:p>
            </p:txBody>
          </p:sp>
          <p:sp>
            <p:nvSpPr>
              <p:cNvPr id="34" name="Oval 28"/>
              <p:cNvSpPr>
                <a:spLocks noChangeArrowheads="1"/>
              </p:cNvSpPr>
              <p:nvPr/>
            </p:nvSpPr>
            <p:spPr bwMode="gray">
              <a:xfrm>
                <a:off x="4182" y="1713"/>
                <a:ext cx="1222" cy="1221"/>
              </a:xfrm>
              <a:prstGeom prst="ellipse">
                <a:avLst/>
              </a:prstGeom>
              <a:gradFill rotWithShape="1">
                <a:gsLst>
                  <a:gs pos="0">
                    <a:srgbClr val="D6E1E2">
                      <a:alpha val="0"/>
                    </a:srgbClr>
                  </a:gs>
                  <a:gs pos="100000">
                    <a:srgbClr val="F1F5F5"/>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defPPr>
                  <a:defRPr lang="zh-CN"/>
                </a:defPPr>
                <a:lvl1pPr algn="l" rtl="0" fontAlgn="base">
                  <a:spcBef>
                    <a:spcPct val="0"/>
                  </a:spcBef>
                  <a:spcAft>
                    <a:spcPct val="0"/>
                  </a:spcAft>
                  <a:defRPr sz="1400" kern="1200" baseline="-25000">
                    <a:solidFill>
                      <a:schemeClr val="tx1"/>
                    </a:solidFill>
                    <a:latin typeface="Arial" pitchFamily="34" charset="0"/>
                    <a:ea typeface="微软雅黑" pitchFamily="34" charset="-122"/>
                    <a:cs typeface="+mn-cs"/>
                  </a:defRPr>
                </a:lvl1pPr>
                <a:lvl2pPr marL="457200" algn="l" rtl="0" fontAlgn="base">
                  <a:spcBef>
                    <a:spcPct val="0"/>
                  </a:spcBef>
                  <a:spcAft>
                    <a:spcPct val="0"/>
                  </a:spcAft>
                  <a:defRPr sz="1400" kern="1200" baseline="-25000">
                    <a:solidFill>
                      <a:schemeClr val="tx1"/>
                    </a:solidFill>
                    <a:latin typeface="Arial" pitchFamily="34" charset="0"/>
                    <a:ea typeface="微软雅黑" pitchFamily="34" charset="-122"/>
                    <a:cs typeface="+mn-cs"/>
                  </a:defRPr>
                </a:lvl2pPr>
                <a:lvl3pPr marL="914400" algn="l" rtl="0" fontAlgn="base">
                  <a:spcBef>
                    <a:spcPct val="0"/>
                  </a:spcBef>
                  <a:spcAft>
                    <a:spcPct val="0"/>
                  </a:spcAft>
                  <a:defRPr sz="1400" kern="1200" baseline="-25000">
                    <a:solidFill>
                      <a:schemeClr val="tx1"/>
                    </a:solidFill>
                    <a:latin typeface="Arial" pitchFamily="34" charset="0"/>
                    <a:ea typeface="微软雅黑" pitchFamily="34" charset="-122"/>
                    <a:cs typeface="+mn-cs"/>
                  </a:defRPr>
                </a:lvl3pPr>
                <a:lvl4pPr marL="1371600" algn="l" rtl="0" fontAlgn="base">
                  <a:spcBef>
                    <a:spcPct val="0"/>
                  </a:spcBef>
                  <a:spcAft>
                    <a:spcPct val="0"/>
                  </a:spcAft>
                  <a:defRPr sz="1400" kern="1200" baseline="-25000">
                    <a:solidFill>
                      <a:schemeClr val="tx1"/>
                    </a:solidFill>
                    <a:latin typeface="Arial" pitchFamily="34" charset="0"/>
                    <a:ea typeface="微软雅黑" pitchFamily="34" charset="-122"/>
                    <a:cs typeface="+mn-cs"/>
                  </a:defRPr>
                </a:lvl4pPr>
                <a:lvl5pPr marL="1828800" algn="l" rtl="0" fontAlgn="base">
                  <a:spcBef>
                    <a:spcPct val="0"/>
                  </a:spcBef>
                  <a:spcAft>
                    <a:spcPct val="0"/>
                  </a:spcAft>
                  <a:defRPr sz="1400" kern="1200" baseline="-25000">
                    <a:solidFill>
                      <a:schemeClr val="tx1"/>
                    </a:solidFill>
                    <a:latin typeface="Arial" pitchFamily="34" charset="0"/>
                    <a:ea typeface="微软雅黑" pitchFamily="34" charset="-122"/>
                    <a:cs typeface="+mn-cs"/>
                  </a:defRPr>
                </a:lvl5pPr>
                <a:lvl6pPr marL="2286000" algn="l" defTabSz="914400" rtl="0" eaLnBrk="1" latinLnBrk="0" hangingPunct="1">
                  <a:defRPr sz="1400" kern="1200" baseline="-25000">
                    <a:solidFill>
                      <a:schemeClr val="tx1"/>
                    </a:solidFill>
                    <a:latin typeface="Arial" pitchFamily="34" charset="0"/>
                    <a:ea typeface="微软雅黑" pitchFamily="34" charset="-122"/>
                    <a:cs typeface="+mn-cs"/>
                  </a:defRPr>
                </a:lvl6pPr>
                <a:lvl7pPr marL="2743200" algn="l" defTabSz="914400" rtl="0" eaLnBrk="1" latinLnBrk="0" hangingPunct="1">
                  <a:defRPr sz="1400" kern="1200" baseline="-25000">
                    <a:solidFill>
                      <a:schemeClr val="tx1"/>
                    </a:solidFill>
                    <a:latin typeface="Arial" pitchFamily="34" charset="0"/>
                    <a:ea typeface="微软雅黑" pitchFamily="34" charset="-122"/>
                    <a:cs typeface="+mn-cs"/>
                  </a:defRPr>
                </a:lvl7pPr>
                <a:lvl8pPr marL="3200400" algn="l" defTabSz="914400" rtl="0" eaLnBrk="1" latinLnBrk="0" hangingPunct="1">
                  <a:defRPr sz="1400" kern="1200" baseline="-25000">
                    <a:solidFill>
                      <a:schemeClr val="tx1"/>
                    </a:solidFill>
                    <a:latin typeface="Arial" pitchFamily="34" charset="0"/>
                    <a:ea typeface="微软雅黑" pitchFamily="34" charset="-122"/>
                    <a:cs typeface="+mn-cs"/>
                  </a:defRPr>
                </a:lvl8pPr>
                <a:lvl9pPr marL="3657600" algn="l" defTabSz="914400" rtl="0" eaLnBrk="1" latinLnBrk="0" hangingPunct="1">
                  <a:defRPr sz="1400" kern="1200" baseline="-25000">
                    <a:solidFill>
                      <a:schemeClr val="tx1"/>
                    </a:solidFill>
                    <a:latin typeface="Arial" pitchFamily="34" charset="0"/>
                    <a:ea typeface="微软雅黑" pitchFamily="34" charset="-122"/>
                    <a:cs typeface="+mn-cs"/>
                  </a:defRPr>
                </a:lvl9pPr>
              </a:lstStyle>
              <a:p>
                <a:endParaRPr lang="zh-CN" altLang="en-US" sz="1050"/>
              </a:p>
            </p:txBody>
          </p:sp>
          <p:sp>
            <p:nvSpPr>
              <p:cNvPr id="35" name="Oval 29"/>
              <p:cNvSpPr>
                <a:spLocks noChangeArrowheads="1"/>
              </p:cNvSpPr>
              <p:nvPr/>
            </p:nvSpPr>
            <p:spPr bwMode="gray">
              <a:xfrm>
                <a:off x="4195" y="1725"/>
                <a:ext cx="1162" cy="1141"/>
              </a:xfrm>
              <a:prstGeom prst="ellipse">
                <a:avLst/>
              </a:prstGeom>
              <a:gradFill rotWithShape="1">
                <a:gsLst>
                  <a:gs pos="0">
                    <a:srgbClr val="AAB2B3"/>
                  </a:gs>
                  <a:gs pos="100000">
                    <a:srgbClr val="D6E1E2">
                      <a:alpha val="48000"/>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defPPr>
                  <a:defRPr lang="zh-CN"/>
                </a:defPPr>
                <a:lvl1pPr algn="l" rtl="0" fontAlgn="base">
                  <a:spcBef>
                    <a:spcPct val="0"/>
                  </a:spcBef>
                  <a:spcAft>
                    <a:spcPct val="0"/>
                  </a:spcAft>
                  <a:defRPr sz="1400" kern="1200" baseline="-25000">
                    <a:solidFill>
                      <a:schemeClr val="tx1"/>
                    </a:solidFill>
                    <a:latin typeface="Arial" pitchFamily="34" charset="0"/>
                    <a:ea typeface="微软雅黑" pitchFamily="34" charset="-122"/>
                    <a:cs typeface="+mn-cs"/>
                  </a:defRPr>
                </a:lvl1pPr>
                <a:lvl2pPr marL="457200" algn="l" rtl="0" fontAlgn="base">
                  <a:spcBef>
                    <a:spcPct val="0"/>
                  </a:spcBef>
                  <a:spcAft>
                    <a:spcPct val="0"/>
                  </a:spcAft>
                  <a:defRPr sz="1400" kern="1200" baseline="-25000">
                    <a:solidFill>
                      <a:schemeClr val="tx1"/>
                    </a:solidFill>
                    <a:latin typeface="Arial" pitchFamily="34" charset="0"/>
                    <a:ea typeface="微软雅黑" pitchFamily="34" charset="-122"/>
                    <a:cs typeface="+mn-cs"/>
                  </a:defRPr>
                </a:lvl2pPr>
                <a:lvl3pPr marL="914400" algn="l" rtl="0" fontAlgn="base">
                  <a:spcBef>
                    <a:spcPct val="0"/>
                  </a:spcBef>
                  <a:spcAft>
                    <a:spcPct val="0"/>
                  </a:spcAft>
                  <a:defRPr sz="1400" kern="1200" baseline="-25000">
                    <a:solidFill>
                      <a:schemeClr val="tx1"/>
                    </a:solidFill>
                    <a:latin typeface="Arial" pitchFamily="34" charset="0"/>
                    <a:ea typeface="微软雅黑" pitchFamily="34" charset="-122"/>
                    <a:cs typeface="+mn-cs"/>
                  </a:defRPr>
                </a:lvl3pPr>
                <a:lvl4pPr marL="1371600" algn="l" rtl="0" fontAlgn="base">
                  <a:spcBef>
                    <a:spcPct val="0"/>
                  </a:spcBef>
                  <a:spcAft>
                    <a:spcPct val="0"/>
                  </a:spcAft>
                  <a:defRPr sz="1400" kern="1200" baseline="-25000">
                    <a:solidFill>
                      <a:schemeClr val="tx1"/>
                    </a:solidFill>
                    <a:latin typeface="Arial" pitchFamily="34" charset="0"/>
                    <a:ea typeface="微软雅黑" pitchFamily="34" charset="-122"/>
                    <a:cs typeface="+mn-cs"/>
                  </a:defRPr>
                </a:lvl4pPr>
                <a:lvl5pPr marL="1828800" algn="l" rtl="0" fontAlgn="base">
                  <a:spcBef>
                    <a:spcPct val="0"/>
                  </a:spcBef>
                  <a:spcAft>
                    <a:spcPct val="0"/>
                  </a:spcAft>
                  <a:defRPr sz="1400" kern="1200" baseline="-25000">
                    <a:solidFill>
                      <a:schemeClr val="tx1"/>
                    </a:solidFill>
                    <a:latin typeface="Arial" pitchFamily="34" charset="0"/>
                    <a:ea typeface="微软雅黑" pitchFamily="34" charset="-122"/>
                    <a:cs typeface="+mn-cs"/>
                  </a:defRPr>
                </a:lvl5pPr>
                <a:lvl6pPr marL="2286000" algn="l" defTabSz="914400" rtl="0" eaLnBrk="1" latinLnBrk="0" hangingPunct="1">
                  <a:defRPr sz="1400" kern="1200" baseline="-25000">
                    <a:solidFill>
                      <a:schemeClr val="tx1"/>
                    </a:solidFill>
                    <a:latin typeface="Arial" pitchFamily="34" charset="0"/>
                    <a:ea typeface="微软雅黑" pitchFamily="34" charset="-122"/>
                    <a:cs typeface="+mn-cs"/>
                  </a:defRPr>
                </a:lvl6pPr>
                <a:lvl7pPr marL="2743200" algn="l" defTabSz="914400" rtl="0" eaLnBrk="1" latinLnBrk="0" hangingPunct="1">
                  <a:defRPr sz="1400" kern="1200" baseline="-25000">
                    <a:solidFill>
                      <a:schemeClr val="tx1"/>
                    </a:solidFill>
                    <a:latin typeface="Arial" pitchFamily="34" charset="0"/>
                    <a:ea typeface="微软雅黑" pitchFamily="34" charset="-122"/>
                    <a:cs typeface="+mn-cs"/>
                  </a:defRPr>
                </a:lvl7pPr>
                <a:lvl8pPr marL="3200400" algn="l" defTabSz="914400" rtl="0" eaLnBrk="1" latinLnBrk="0" hangingPunct="1">
                  <a:defRPr sz="1400" kern="1200" baseline="-25000">
                    <a:solidFill>
                      <a:schemeClr val="tx1"/>
                    </a:solidFill>
                    <a:latin typeface="Arial" pitchFamily="34" charset="0"/>
                    <a:ea typeface="微软雅黑" pitchFamily="34" charset="-122"/>
                    <a:cs typeface="+mn-cs"/>
                  </a:defRPr>
                </a:lvl8pPr>
                <a:lvl9pPr marL="3657600" algn="l" defTabSz="914400" rtl="0" eaLnBrk="1" latinLnBrk="0" hangingPunct="1">
                  <a:defRPr sz="1400" kern="1200" baseline="-25000">
                    <a:solidFill>
                      <a:schemeClr val="tx1"/>
                    </a:solidFill>
                    <a:latin typeface="Arial" pitchFamily="34" charset="0"/>
                    <a:ea typeface="微软雅黑" pitchFamily="34" charset="-122"/>
                    <a:cs typeface="+mn-cs"/>
                  </a:defRPr>
                </a:lvl9pPr>
              </a:lstStyle>
              <a:p>
                <a:endParaRPr lang="zh-CN" altLang="en-US" sz="1050"/>
              </a:p>
            </p:txBody>
          </p:sp>
          <p:sp>
            <p:nvSpPr>
              <p:cNvPr id="36" name="Oval 30"/>
              <p:cNvSpPr>
                <a:spLocks noChangeArrowheads="1"/>
              </p:cNvSpPr>
              <p:nvPr/>
            </p:nvSpPr>
            <p:spPr bwMode="gray">
              <a:xfrm>
                <a:off x="4263" y="1757"/>
                <a:ext cx="1033" cy="926"/>
              </a:xfrm>
              <a:prstGeom prst="ellipse">
                <a:avLst/>
              </a:prstGeom>
              <a:gradFill rotWithShape="1">
                <a:gsLst>
                  <a:gs pos="0">
                    <a:srgbClr val="FFFFFF"/>
                  </a:gs>
                  <a:gs pos="100000">
                    <a:srgbClr val="D6E1E2">
                      <a:alpha val="37999"/>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defPPr>
                  <a:defRPr lang="zh-CN"/>
                </a:defPPr>
                <a:lvl1pPr algn="l" rtl="0" fontAlgn="base">
                  <a:spcBef>
                    <a:spcPct val="0"/>
                  </a:spcBef>
                  <a:spcAft>
                    <a:spcPct val="0"/>
                  </a:spcAft>
                  <a:defRPr sz="1400" kern="1200" baseline="-25000">
                    <a:solidFill>
                      <a:schemeClr val="tx1"/>
                    </a:solidFill>
                    <a:latin typeface="Arial" pitchFamily="34" charset="0"/>
                    <a:ea typeface="微软雅黑" pitchFamily="34" charset="-122"/>
                    <a:cs typeface="+mn-cs"/>
                  </a:defRPr>
                </a:lvl1pPr>
                <a:lvl2pPr marL="457200" algn="l" rtl="0" fontAlgn="base">
                  <a:spcBef>
                    <a:spcPct val="0"/>
                  </a:spcBef>
                  <a:spcAft>
                    <a:spcPct val="0"/>
                  </a:spcAft>
                  <a:defRPr sz="1400" kern="1200" baseline="-25000">
                    <a:solidFill>
                      <a:schemeClr val="tx1"/>
                    </a:solidFill>
                    <a:latin typeface="Arial" pitchFamily="34" charset="0"/>
                    <a:ea typeface="微软雅黑" pitchFamily="34" charset="-122"/>
                    <a:cs typeface="+mn-cs"/>
                  </a:defRPr>
                </a:lvl2pPr>
                <a:lvl3pPr marL="914400" algn="l" rtl="0" fontAlgn="base">
                  <a:spcBef>
                    <a:spcPct val="0"/>
                  </a:spcBef>
                  <a:spcAft>
                    <a:spcPct val="0"/>
                  </a:spcAft>
                  <a:defRPr sz="1400" kern="1200" baseline="-25000">
                    <a:solidFill>
                      <a:schemeClr val="tx1"/>
                    </a:solidFill>
                    <a:latin typeface="Arial" pitchFamily="34" charset="0"/>
                    <a:ea typeface="微软雅黑" pitchFamily="34" charset="-122"/>
                    <a:cs typeface="+mn-cs"/>
                  </a:defRPr>
                </a:lvl3pPr>
                <a:lvl4pPr marL="1371600" algn="l" rtl="0" fontAlgn="base">
                  <a:spcBef>
                    <a:spcPct val="0"/>
                  </a:spcBef>
                  <a:spcAft>
                    <a:spcPct val="0"/>
                  </a:spcAft>
                  <a:defRPr sz="1400" kern="1200" baseline="-25000">
                    <a:solidFill>
                      <a:schemeClr val="tx1"/>
                    </a:solidFill>
                    <a:latin typeface="Arial" pitchFamily="34" charset="0"/>
                    <a:ea typeface="微软雅黑" pitchFamily="34" charset="-122"/>
                    <a:cs typeface="+mn-cs"/>
                  </a:defRPr>
                </a:lvl4pPr>
                <a:lvl5pPr marL="1828800" algn="l" rtl="0" fontAlgn="base">
                  <a:spcBef>
                    <a:spcPct val="0"/>
                  </a:spcBef>
                  <a:spcAft>
                    <a:spcPct val="0"/>
                  </a:spcAft>
                  <a:defRPr sz="1400" kern="1200" baseline="-25000">
                    <a:solidFill>
                      <a:schemeClr val="tx1"/>
                    </a:solidFill>
                    <a:latin typeface="Arial" pitchFamily="34" charset="0"/>
                    <a:ea typeface="微软雅黑" pitchFamily="34" charset="-122"/>
                    <a:cs typeface="+mn-cs"/>
                  </a:defRPr>
                </a:lvl5pPr>
                <a:lvl6pPr marL="2286000" algn="l" defTabSz="914400" rtl="0" eaLnBrk="1" latinLnBrk="0" hangingPunct="1">
                  <a:defRPr sz="1400" kern="1200" baseline="-25000">
                    <a:solidFill>
                      <a:schemeClr val="tx1"/>
                    </a:solidFill>
                    <a:latin typeface="Arial" pitchFamily="34" charset="0"/>
                    <a:ea typeface="微软雅黑" pitchFamily="34" charset="-122"/>
                    <a:cs typeface="+mn-cs"/>
                  </a:defRPr>
                </a:lvl6pPr>
                <a:lvl7pPr marL="2743200" algn="l" defTabSz="914400" rtl="0" eaLnBrk="1" latinLnBrk="0" hangingPunct="1">
                  <a:defRPr sz="1400" kern="1200" baseline="-25000">
                    <a:solidFill>
                      <a:schemeClr val="tx1"/>
                    </a:solidFill>
                    <a:latin typeface="Arial" pitchFamily="34" charset="0"/>
                    <a:ea typeface="微软雅黑" pitchFamily="34" charset="-122"/>
                    <a:cs typeface="+mn-cs"/>
                  </a:defRPr>
                </a:lvl7pPr>
                <a:lvl8pPr marL="3200400" algn="l" defTabSz="914400" rtl="0" eaLnBrk="1" latinLnBrk="0" hangingPunct="1">
                  <a:defRPr sz="1400" kern="1200" baseline="-25000">
                    <a:solidFill>
                      <a:schemeClr val="tx1"/>
                    </a:solidFill>
                    <a:latin typeface="Arial" pitchFamily="34" charset="0"/>
                    <a:ea typeface="微软雅黑" pitchFamily="34" charset="-122"/>
                    <a:cs typeface="+mn-cs"/>
                  </a:defRPr>
                </a:lvl8pPr>
                <a:lvl9pPr marL="3657600" algn="l" defTabSz="914400" rtl="0" eaLnBrk="1" latinLnBrk="0" hangingPunct="1">
                  <a:defRPr sz="1400" kern="1200" baseline="-25000">
                    <a:solidFill>
                      <a:schemeClr val="tx1"/>
                    </a:solidFill>
                    <a:latin typeface="Arial" pitchFamily="34" charset="0"/>
                    <a:ea typeface="微软雅黑" pitchFamily="34" charset="-122"/>
                    <a:cs typeface="+mn-cs"/>
                  </a:defRPr>
                </a:lvl9pPr>
              </a:lstStyle>
              <a:p>
                <a:endParaRPr lang="zh-CN" altLang="en-US" sz="1050"/>
              </a:p>
            </p:txBody>
          </p:sp>
        </p:grpSp>
        <p:sp>
          <p:nvSpPr>
            <p:cNvPr id="32" name="Text Box 31"/>
            <p:cNvSpPr txBox="1">
              <a:spLocks noChangeArrowheads="1"/>
            </p:cNvSpPr>
            <p:nvPr/>
          </p:nvSpPr>
          <p:spPr bwMode="gray">
            <a:xfrm>
              <a:off x="2554" y="1916"/>
              <a:ext cx="675" cy="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defPPr>
                <a:defRPr lang="zh-CN"/>
              </a:defPPr>
              <a:lvl1pPr algn="l" rtl="0" fontAlgn="base">
                <a:spcBef>
                  <a:spcPct val="0"/>
                </a:spcBef>
                <a:spcAft>
                  <a:spcPct val="0"/>
                </a:spcAft>
                <a:defRPr sz="1400" kern="1200" baseline="-25000">
                  <a:solidFill>
                    <a:schemeClr val="tx1"/>
                  </a:solidFill>
                  <a:latin typeface="Arial" pitchFamily="34" charset="0"/>
                  <a:ea typeface="微软雅黑" pitchFamily="34" charset="-122"/>
                  <a:cs typeface="+mn-cs"/>
                </a:defRPr>
              </a:lvl1pPr>
              <a:lvl2pPr marL="457200" algn="l" rtl="0" fontAlgn="base">
                <a:spcBef>
                  <a:spcPct val="0"/>
                </a:spcBef>
                <a:spcAft>
                  <a:spcPct val="0"/>
                </a:spcAft>
                <a:defRPr sz="1400" kern="1200" baseline="-25000">
                  <a:solidFill>
                    <a:schemeClr val="tx1"/>
                  </a:solidFill>
                  <a:latin typeface="Arial" pitchFamily="34" charset="0"/>
                  <a:ea typeface="微软雅黑" pitchFamily="34" charset="-122"/>
                  <a:cs typeface="+mn-cs"/>
                </a:defRPr>
              </a:lvl2pPr>
              <a:lvl3pPr marL="914400" algn="l" rtl="0" fontAlgn="base">
                <a:spcBef>
                  <a:spcPct val="0"/>
                </a:spcBef>
                <a:spcAft>
                  <a:spcPct val="0"/>
                </a:spcAft>
                <a:defRPr sz="1400" kern="1200" baseline="-25000">
                  <a:solidFill>
                    <a:schemeClr val="tx1"/>
                  </a:solidFill>
                  <a:latin typeface="Arial" pitchFamily="34" charset="0"/>
                  <a:ea typeface="微软雅黑" pitchFamily="34" charset="-122"/>
                  <a:cs typeface="+mn-cs"/>
                </a:defRPr>
              </a:lvl3pPr>
              <a:lvl4pPr marL="1371600" algn="l" rtl="0" fontAlgn="base">
                <a:spcBef>
                  <a:spcPct val="0"/>
                </a:spcBef>
                <a:spcAft>
                  <a:spcPct val="0"/>
                </a:spcAft>
                <a:defRPr sz="1400" kern="1200" baseline="-25000">
                  <a:solidFill>
                    <a:schemeClr val="tx1"/>
                  </a:solidFill>
                  <a:latin typeface="Arial" pitchFamily="34" charset="0"/>
                  <a:ea typeface="微软雅黑" pitchFamily="34" charset="-122"/>
                  <a:cs typeface="+mn-cs"/>
                </a:defRPr>
              </a:lvl4pPr>
              <a:lvl5pPr marL="1828800" algn="l" rtl="0" fontAlgn="base">
                <a:spcBef>
                  <a:spcPct val="0"/>
                </a:spcBef>
                <a:spcAft>
                  <a:spcPct val="0"/>
                </a:spcAft>
                <a:defRPr sz="1400" kern="1200" baseline="-25000">
                  <a:solidFill>
                    <a:schemeClr val="tx1"/>
                  </a:solidFill>
                  <a:latin typeface="Arial" pitchFamily="34" charset="0"/>
                  <a:ea typeface="微软雅黑" pitchFamily="34" charset="-122"/>
                  <a:cs typeface="+mn-cs"/>
                </a:defRPr>
              </a:lvl5pPr>
              <a:lvl6pPr marL="2286000" algn="l" defTabSz="914400" rtl="0" eaLnBrk="1" latinLnBrk="0" hangingPunct="1">
                <a:defRPr sz="1400" kern="1200" baseline="-25000">
                  <a:solidFill>
                    <a:schemeClr val="tx1"/>
                  </a:solidFill>
                  <a:latin typeface="Arial" pitchFamily="34" charset="0"/>
                  <a:ea typeface="微软雅黑" pitchFamily="34" charset="-122"/>
                  <a:cs typeface="+mn-cs"/>
                </a:defRPr>
              </a:lvl6pPr>
              <a:lvl7pPr marL="2743200" algn="l" defTabSz="914400" rtl="0" eaLnBrk="1" latinLnBrk="0" hangingPunct="1">
                <a:defRPr sz="1400" kern="1200" baseline="-25000">
                  <a:solidFill>
                    <a:schemeClr val="tx1"/>
                  </a:solidFill>
                  <a:latin typeface="Arial" pitchFamily="34" charset="0"/>
                  <a:ea typeface="微软雅黑" pitchFamily="34" charset="-122"/>
                  <a:cs typeface="+mn-cs"/>
                </a:defRPr>
              </a:lvl7pPr>
              <a:lvl8pPr marL="3200400" algn="l" defTabSz="914400" rtl="0" eaLnBrk="1" latinLnBrk="0" hangingPunct="1">
                <a:defRPr sz="1400" kern="1200" baseline="-25000">
                  <a:solidFill>
                    <a:schemeClr val="tx1"/>
                  </a:solidFill>
                  <a:latin typeface="Arial" pitchFamily="34" charset="0"/>
                  <a:ea typeface="微软雅黑" pitchFamily="34" charset="-122"/>
                  <a:cs typeface="+mn-cs"/>
                </a:defRPr>
              </a:lvl8pPr>
              <a:lvl9pPr marL="3657600" algn="l" defTabSz="914400" rtl="0" eaLnBrk="1" latinLnBrk="0" hangingPunct="1">
                <a:defRPr sz="1400" kern="1200" baseline="-25000">
                  <a:solidFill>
                    <a:schemeClr val="tx1"/>
                  </a:solidFill>
                  <a:latin typeface="Arial" pitchFamily="34" charset="0"/>
                  <a:ea typeface="微软雅黑" pitchFamily="34" charset="-122"/>
                  <a:cs typeface="+mn-cs"/>
                </a:defRPr>
              </a:lvl9pPr>
            </a:lstStyle>
            <a:p>
              <a:pPr eaLnBrk="1" hangingPunct="1"/>
              <a:r>
                <a:rPr lang="zh-CN" altLang="en-US" sz="3600" b="1" dirty="0">
                  <a:solidFill>
                    <a:srgbClr val="000000"/>
                  </a:solidFill>
                  <a:ea typeface="宋体" pitchFamily="2" charset="-122"/>
                </a:rPr>
                <a:t>传输</a:t>
              </a:r>
              <a:endParaRPr lang="en-US" altLang="zh-CN" sz="3600" b="1" dirty="0">
                <a:solidFill>
                  <a:srgbClr val="000000"/>
                </a:solidFill>
                <a:ea typeface="宋体" pitchFamily="2" charset="-122"/>
              </a:endParaRPr>
            </a:p>
          </p:txBody>
        </p:sp>
      </p:grpSp>
      <p:grpSp>
        <p:nvGrpSpPr>
          <p:cNvPr id="11" name="Group 32"/>
          <p:cNvGrpSpPr>
            <a:grpSpLocks/>
          </p:cNvGrpSpPr>
          <p:nvPr/>
        </p:nvGrpSpPr>
        <p:grpSpPr bwMode="auto">
          <a:xfrm>
            <a:off x="7247389" y="2340060"/>
            <a:ext cx="1515665" cy="1227534"/>
            <a:chOff x="3923" y="1685"/>
            <a:chExt cx="1273" cy="1031"/>
          </a:xfrm>
        </p:grpSpPr>
        <p:sp>
          <p:nvSpPr>
            <p:cNvPr id="15" name="Oval 33"/>
            <p:cNvSpPr>
              <a:spLocks noChangeArrowheads="1"/>
            </p:cNvSpPr>
            <p:nvPr/>
          </p:nvSpPr>
          <p:spPr bwMode="gray">
            <a:xfrm>
              <a:off x="3923" y="2087"/>
              <a:ext cx="218" cy="236"/>
            </a:xfrm>
            <a:prstGeom prst="ellipse">
              <a:avLst/>
            </a:prstGeom>
            <a:gradFill rotWithShape="1">
              <a:gsLst>
                <a:gs pos="0">
                  <a:srgbClr val="FFFFFF"/>
                </a:gs>
                <a:gs pos="50000">
                  <a:srgbClr val="0099CC"/>
                </a:gs>
                <a:gs pos="100000">
                  <a:srgbClr val="FFFFFF"/>
                </a:gs>
              </a:gsLst>
              <a:lin ang="2700000" scaled="1"/>
            </a:gradFill>
            <a:ln>
              <a:noFill/>
            </a:ln>
            <a:extLst>
              <a:ext uri="{91240B29-F687-4F45-9708-019B960494DF}">
                <a14:hiddenLine xmlns:a14="http://schemas.microsoft.com/office/drawing/2010/main" w="38100" algn="ctr">
                  <a:solidFill>
                    <a:srgbClr val="000000"/>
                  </a:solidFill>
                  <a:round/>
                  <a:headEnd/>
                  <a:tailEnd/>
                </a14:hiddenLine>
              </a:ext>
            </a:extLst>
          </p:spPr>
          <p:txBody>
            <a:bodyPr wrap="none" anchor="ctr">
              <a:spAutoFit/>
            </a:bodyPr>
            <a:lstStyle>
              <a:defPPr>
                <a:defRPr lang="zh-CN"/>
              </a:defPPr>
              <a:lvl1pPr algn="l" rtl="0" fontAlgn="base">
                <a:spcBef>
                  <a:spcPct val="0"/>
                </a:spcBef>
                <a:spcAft>
                  <a:spcPct val="0"/>
                </a:spcAft>
                <a:defRPr sz="1400" kern="1200" baseline="-25000">
                  <a:solidFill>
                    <a:schemeClr val="tx1"/>
                  </a:solidFill>
                  <a:latin typeface="Arial" pitchFamily="34" charset="0"/>
                  <a:ea typeface="微软雅黑" pitchFamily="34" charset="-122"/>
                  <a:cs typeface="+mn-cs"/>
                </a:defRPr>
              </a:lvl1pPr>
              <a:lvl2pPr marL="457200" algn="l" rtl="0" fontAlgn="base">
                <a:spcBef>
                  <a:spcPct val="0"/>
                </a:spcBef>
                <a:spcAft>
                  <a:spcPct val="0"/>
                </a:spcAft>
                <a:defRPr sz="1400" kern="1200" baseline="-25000">
                  <a:solidFill>
                    <a:schemeClr val="tx1"/>
                  </a:solidFill>
                  <a:latin typeface="Arial" pitchFamily="34" charset="0"/>
                  <a:ea typeface="微软雅黑" pitchFamily="34" charset="-122"/>
                  <a:cs typeface="+mn-cs"/>
                </a:defRPr>
              </a:lvl2pPr>
              <a:lvl3pPr marL="914400" algn="l" rtl="0" fontAlgn="base">
                <a:spcBef>
                  <a:spcPct val="0"/>
                </a:spcBef>
                <a:spcAft>
                  <a:spcPct val="0"/>
                </a:spcAft>
                <a:defRPr sz="1400" kern="1200" baseline="-25000">
                  <a:solidFill>
                    <a:schemeClr val="tx1"/>
                  </a:solidFill>
                  <a:latin typeface="Arial" pitchFamily="34" charset="0"/>
                  <a:ea typeface="微软雅黑" pitchFamily="34" charset="-122"/>
                  <a:cs typeface="+mn-cs"/>
                </a:defRPr>
              </a:lvl3pPr>
              <a:lvl4pPr marL="1371600" algn="l" rtl="0" fontAlgn="base">
                <a:spcBef>
                  <a:spcPct val="0"/>
                </a:spcBef>
                <a:spcAft>
                  <a:spcPct val="0"/>
                </a:spcAft>
                <a:defRPr sz="1400" kern="1200" baseline="-25000">
                  <a:solidFill>
                    <a:schemeClr val="tx1"/>
                  </a:solidFill>
                  <a:latin typeface="Arial" pitchFamily="34" charset="0"/>
                  <a:ea typeface="微软雅黑" pitchFamily="34" charset="-122"/>
                  <a:cs typeface="+mn-cs"/>
                </a:defRPr>
              </a:lvl4pPr>
              <a:lvl5pPr marL="1828800" algn="l" rtl="0" fontAlgn="base">
                <a:spcBef>
                  <a:spcPct val="0"/>
                </a:spcBef>
                <a:spcAft>
                  <a:spcPct val="0"/>
                </a:spcAft>
                <a:defRPr sz="1400" kern="1200" baseline="-25000">
                  <a:solidFill>
                    <a:schemeClr val="tx1"/>
                  </a:solidFill>
                  <a:latin typeface="Arial" pitchFamily="34" charset="0"/>
                  <a:ea typeface="微软雅黑" pitchFamily="34" charset="-122"/>
                  <a:cs typeface="+mn-cs"/>
                </a:defRPr>
              </a:lvl5pPr>
              <a:lvl6pPr marL="2286000" algn="l" defTabSz="914400" rtl="0" eaLnBrk="1" latinLnBrk="0" hangingPunct="1">
                <a:defRPr sz="1400" kern="1200" baseline="-25000">
                  <a:solidFill>
                    <a:schemeClr val="tx1"/>
                  </a:solidFill>
                  <a:latin typeface="Arial" pitchFamily="34" charset="0"/>
                  <a:ea typeface="微软雅黑" pitchFamily="34" charset="-122"/>
                  <a:cs typeface="+mn-cs"/>
                </a:defRPr>
              </a:lvl6pPr>
              <a:lvl7pPr marL="2743200" algn="l" defTabSz="914400" rtl="0" eaLnBrk="1" latinLnBrk="0" hangingPunct="1">
                <a:defRPr sz="1400" kern="1200" baseline="-25000">
                  <a:solidFill>
                    <a:schemeClr val="tx1"/>
                  </a:solidFill>
                  <a:latin typeface="Arial" pitchFamily="34" charset="0"/>
                  <a:ea typeface="微软雅黑" pitchFamily="34" charset="-122"/>
                  <a:cs typeface="+mn-cs"/>
                </a:defRPr>
              </a:lvl7pPr>
              <a:lvl8pPr marL="3200400" algn="l" defTabSz="914400" rtl="0" eaLnBrk="1" latinLnBrk="0" hangingPunct="1">
                <a:defRPr sz="1400" kern="1200" baseline="-25000">
                  <a:solidFill>
                    <a:schemeClr val="tx1"/>
                  </a:solidFill>
                  <a:latin typeface="Arial" pitchFamily="34" charset="0"/>
                  <a:ea typeface="微软雅黑" pitchFamily="34" charset="-122"/>
                  <a:cs typeface="+mn-cs"/>
                </a:defRPr>
              </a:lvl8pPr>
              <a:lvl9pPr marL="3657600" algn="l" defTabSz="914400" rtl="0" eaLnBrk="1" latinLnBrk="0" hangingPunct="1">
                <a:defRPr sz="1400" kern="1200" baseline="-25000">
                  <a:solidFill>
                    <a:schemeClr val="tx1"/>
                  </a:solidFill>
                  <a:latin typeface="Arial" pitchFamily="34" charset="0"/>
                  <a:ea typeface="微软雅黑" pitchFamily="34" charset="-122"/>
                  <a:cs typeface="+mn-cs"/>
                </a:defRPr>
              </a:lvl9pPr>
            </a:lstStyle>
            <a:p>
              <a:endParaRPr lang="zh-CN" altLang="en-US" sz="1050"/>
            </a:p>
          </p:txBody>
        </p:sp>
        <p:sp>
          <p:nvSpPr>
            <p:cNvPr id="16" name="Oval 34"/>
            <p:cNvSpPr>
              <a:spLocks noChangeArrowheads="1"/>
            </p:cNvSpPr>
            <p:nvPr/>
          </p:nvSpPr>
          <p:spPr bwMode="gray">
            <a:xfrm>
              <a:off x="3923" y="2087"/>
              <a:ext cx="218" cy="236"/>
            </a:xfrm>
            <a:prstGeom prst="ellipse">
              <a:avLst/>
            </a:prstGeom>
            <a:gradFill rotWithShape="1">
              <a:gsLst>
                <a:gs pos="0">
                  <a:srgbClr val="0099CC">
                    <a:alpha val="32001"/>
                  </a:srgbClr>
                </a:gs>
                <a:gs pos="100000">
                  <a:srgbClr val="000000">
                    <a:alpha val="89998"/>
                  </a:srgbClr>
                </a:gs>
              </a:gsLst>
              <a:lin ang="2700000" scaled="1"/>
            </a:gradFill>
            <a:ln>
              <a:noFill/>
            </a:ln>
            <a:extLst>
              <a:ext uri="{91240B29-F687-4F45-9708-019B960494DF}">
                <a14:hiddenLine xmlns:a14="http://schemas.microsoft.com/office/drawing/2010/main" w="38100" algn="ctr">
                  <a:solidFill>
                    <a:srgbClr val="000000"/>
                  </a:solidFill>
                  <a:round/>
                  <a:headEnd/>
                  <a:tailEnd/>
                </a14:hiddenLine>
              </a:ext>
            </a:extLst>
          </p:spPr>
          <p:txBody>
            <a:bodyPr wrap="none" anchor="ctr">
              <a:spAutoFit/>
            </a:bodyPr>
            <a:lstStyle>
              <a:defPPr>
                <a:defRPr lang="zh-CN"/>
              </a:defPPr>
              <a:lvl1pPr algn="l" rtl="0" fontAlgn="base">
                <a:spcBef>
                  <a:spcPct val="0"/>
                </a:spcBef>
                <a:spcAft>
                  <a:spcPct val="0"/>
                </a:spcAft>
                <a:defRPr sz="1400" kern="1200" baseline="-25000">
                  <a:solidFill>
                    <a:schemeClr val="tx1"/>
                  </a:solidFill>
                  <a:latin typeface="Arial" pitchFamily="34" charset="0"/>
                  <a:ea typeface="微软雅黑" pitchFamily="34" charset="-122"/>
                  <a:cs typeface="+mn-cs"/>
                </a:defRPr>
              </a:lvl1pPr>
              <a:lvl2pPr marL="457200" algn="l" rtl="0" fontAlgn="base">
                <a:spcBef>
                  <a:spcPct val="0"/>
                </a:spcBef>
                <a:spcAft>
                  <a:spcPct val="0"/>
                </a:spcAft>
                <a:defRPr sz="1400" kern="1200" baseline="-25000">
                  <a:solidFill>
                    <a:schemeClr val="tx1"/>
                  </a:solidFill>
                  <a:latin typeface="Arial" pitchFamily="34" charset="0"/>
                  <a:ea typeface="微软雅黑" pitchFamily="34" charset="-122"/>
                  <a:cs typeface="+mn-cs"/>
                </a:defRPr>
              </a:lvl2pPr>
              <a:lvl3pPr marL="914400" algn="l" rtl="0" fontAlgn="base">
                <a:spcBef>
                  <a:spcPct val="0"/>
                </a:spcBef>
                <a:spcAft>
                  <a:spcPct val="0"/>
                </a:spcAft>
                <a:defRPr sz="1400" kern="1200" baseline="-25000">
                  <a:solidFill>
                    <a:schemeClr val="tx1"/>
                  </a:solidFill>
                  <a:latin typeface="Arial" pitchFamily="34" charset="0"/>
                  <a:ea typeface="微软雅黑" pitchFamily="34" charset="-122"/>
                  <a:cs typeface="+mn-cs"/>
                </a:defRPr>
              </a:lvl3pPr>
              <a:lvl4pPr marL="1371600" algn="l" rtl="0" fontAlgn="base">
                <a:spcBef>
                  <a:spcPct val="0"/>
                </a:spcBef>
                <a:spcAft>
                  <a:spcPct val="0"/>
                </a:spcAft>
                <a:defRPr sz="1400" kern="1200" baseline="-25000">
                  <a:solidFill>
                    <a:schemeClr val="tx1"/>
                  </a:solidFill>
                  <a:latin typeface="Arial" pitchFamily="34" charset="0"/>
                  <a:ea typeface="微软雅黑" pitchFamily="34" charset="-122"/>
                  <a:cs typeface="+mn-cs"/>
                </a:defRPr>
              </a:lvl4pPr>
              <a:lvl5pPr marL="1828800" algn="l" rtl="0" fontAlgn="base">
                <a:spcBef>
                  <a:spcPct val="0"/>
                </a:spcBef>
                <a:spcAft>
                  <a:spcPct val="0"/>
                </a:spcAft>
                <a:defRPr sz="1400" kern="1200" baseline="-25000">
                  <a:solidFill>
                    <a:schemeClr val="tx1"/>
                  </a:solidFill>
                  <a:latin typeface="Arial" pitchFamily="34" charset="0"/>
                  <a:ea typeface="微软雅黑" pitchFamily="34" charset="-122"/>
                  <a:cs typeface="+mn-cs"/>
                </a:defRPr>
              </a:lvl5pPr>
              <a:lvl6pPr marL="2286000" algn="l" defTabSz="914400" rtl="0" eaLnBrk="1" latinLnBrk="0" hangingPunct="1">
                <a:defRPr sz="1400" kern="1200" baseline="-25000">
                  <a:solidFill>
                    <a:schemeClr val="tx1"/>
                  </a:solidFill>
                  <a:latin typeface="Arial" pitchFamily="34" charset="0"/>
                  <a:ea typeface="微软雅黑" pitchFamily="34" charset="-122"/>
                  <a:cs typeface="+mn-cs"/>
                </a:defRPr>
              </a:lvl6pPr>
              <a:lvl7pPr marL="2743200" algn="l" defTabSz="914400" rtl="0" eaLnBrk="1" latinLnBrk="0" hangingPunct="1">
                <a:defRPr sz="1400" kern="1200" baseline="-25000">
                  <a:solidFill>
                    <a:schemeClr val="tx1"/>
                  </a:solidFill>
                  <a:latin typeface="Arial" pitchFamily="34" charset="0"/>
                  <a:ea typeface="微软雅黑" pitchFamily="34" charset="-122"/>
                  <a:cs typeface="+mn-cs"/>
                </a:defRPr>
              </a:lvl7pPr>
              <a:lvl8pPr marL="3200400" algn="l" defTabSz="914400" rtl="0" eaLnBrk="1" latinLnBrk="0" hangingPunct="1">
                <a:defRPr sz="1400" kern="1200" baseline="-25000">
                  <a:solidFill>
                    <a:schemeClr val="tx1"/>
                  </a:solidFill>
                  <a:latin typeface="Arial" pitchFamily="34" charset="0"/>
                  <a:ea typeface="微软雅黑" pitchFamily="34" charset="-122"/>
                  <a:cs typeface="+mn-cs"/>
                </a:defRPr>
              </a:lvl8pPr>
              <a:lvl9pPr marL="3657600" algn="l" defTabSz="914400" rtl="0" eaLnBrk="1" latinLnBrk="0" hangingPunct="1">
                <a:defRPr sz="1400" kern="1200" baseline="-25000">
                  <a:solidFill>
                    <a:schemeClr val="tx1"/>
                  </a:solidFill>
                  <a:latin typeface="Arial" pitchFamily="34" charset="0"/>
                  <a:ea typeface="微软雅黑" pitchFamily="34" charset="-122"/>
                  <a:cs typeface="+mn-cs"/>
                </a:defRPr>
              </a:lvl9pPr>
            </a:lstStyle>
            <a:p>
              <a:endParaRPr lang="zh-CN" altLang="en-US" sz="1050"/>
            </a:p>
          </p:txBody>
        </p:sp>
        <p:sp>
          <p:nvSpPr>
            <p:cNvPr id="17" name="Oval 35"/>
            <p:cNvSpPr>
              <a:spLocks noChangeArrowheads="1"/>
            </p:cNvSpPr>
            <p:nvPr/>
          </p:nvSpPr>
          <p:spPr bwMode="gray">
            <a:xfrm>
              <a:off x="4012" y="2087"/>
              <a:ext cx="1183" cy="236"/>
            </a:xfrm>
            <a:prstGeom prst="ellipse">
              <a:avLst/>
            </a:prstGeom>
            <a:gradFill rotWithShape="1">
              <a:gsLst>
                <a:gs pos="0">
                  <a:srgbClr val="00536E"/>
                </a:gs>
                <a:gs pos="50000">
                  <a:srgbClr val="0099CC"/>
                </a:gs>
                <a:gs pos="100000">
                  <a:srgbClr val="00536E"/>
                </a:gs>
              </a:gsLst>
              <a:lin ang="18900000" scaled="1"/>
            </a:gradFill>
            <a:ln>
              <a:noFill/>
            </a:ln>
            <a:extLst>
              <a:ext uri="{91240B29-F687-4F45-9708-019B960494DF}">
                <a14:hiddenLine xmlns:a14="http://schemas.microsoft.com/office/drawing/2010/main" w="38100" algn="ctr">
                  <a:solidFill>
                    <a:srgbClr val="000000"/>
                  </a:solidFill>
                  <a:round/>
                  <a:headEnd/>
                  <a:tailEnd/>
                </a14:hiddenLine>
              </a:ext>
            </a:extLst>
          </p:spPr>
          <p:txBody>
            <a:bodyPr anchor="ctr">
              <a:spAutoFit/>
            </a:bodyPr>
            <a:lstStyle>
              <a:defPPr>
                <a:defRPr lang="zh-CN"/>
              </a:defPPr>
              <a:lvl1pPr algn="l" rtl="0" fontAlgn="base">
                <a:spcBef>
                  <a:spcPct val="0"/>
                </a:spcBef>
                <a:spcAft>
                  <a:spcPct val="0"/>
                </a:spcAft>
                <a:defRPr sz="1400" kern="1200" baseline="-25000">
                  <a:solidFill>
                    <a:schemeClr val="tx1"/>
                  </a:solidFill>
                  <a:latin typeface="Arial" pitchFamily="34" charset="0"/>
                  <a:ea typeface="微软雅黑" pitchFamily="34" charset="-122"/>
                  <a:cs typeface="+mn-cs"/>
                </a:defRPr>
              </a:lvl1pPr>
              <a:lvl2pPr marL="457200" algn="l" rtl="0" fontAlgn="base">
                <a:spcBef>
                  <a:spcPct val="0"/>
                </a:spcBef>
                <a:spcAft>
                  <a:spcPct val="0"/>
                </a:spcAft>
                <a:defRPr sz="1400" kern="1200" baseline="-25000">
                  <a:solidFill>
                    <a:schemeClr val="tx1"/>
                  </a:solidFill>
                  <a:latin typeface="Arial" pitchFamily="34" charset="0"/>
                  <a:ea typeface="微软雅黑" pitchFamily="34" charset="-122"/>
                  <a:cs typeface="+mn-cs"/>
                </a:defRPr>
              </a:lvl2pPr>
              <a:lvl3pPr marL="914400" algn="l" rtl="0" fontAlgn="base">
                <a:spcBef>
                  <a:spcPct val="0"/>
                </a:spcBef>
                <a:spcAft>
                  <a:spcPct val="0"/>
                </a:spcAft>
                <a:defRPr sz="1400" kern="1200" baseline="-25000">
                  <a:solidFill>
                    <a:schemeClr val="tx1"/>
                  </a:solidFill>
                  <a:latin typeface="Arial" pitchFamily="34" charset="0"/>
                  <a:ea typeface="微软雅黑" pitchFamily="34" charset="-122"/>
                  <a:cs typeface="+mn-cs"/>
                </a:defRPr>
              </a:lvl3pPr>
              <a:lvl4pPr marL="1371600" algn="l" rtl="0" fontAlgn="base">
                <a:spcBef>
                  <a:spcPct val="0"/>
                </a:spcBef>
                <a:spcAft>
                  <a:spcPct val="0"/>
                </a:spcAft>
                <a:defRPr sz="1400" kern="1200" baseline="-25000">
                  <a:solidFill>
                    <a:schemeClr val="tx1"/>
                  </a:solidFill>
                  <a:latin typeface="Arial" pitchFamily="34" charset="0"/>
                  <a:ea typeface="微软雅黑" pitchFamily="34" charset="-122"/>
                  <a:cs typeface="+mn-cs"/>
                </a:defRPr>
              </a:lvl4pPr>
              <a:lvl5pPr marL="1828800" algn="l" rtl="0" fontAlgn="base">
                <a:spcBef>
                  <a:spcPct val="0"/>
                </a:spcBef>
                <a:spcAft>
                  <a:spcPct val="0"/>
                </a:spcAft>
                <a:defRPr sz="1400" kern="1200" baseline="-25000">
                  <a:solidFill>
                    <a:schemeClr val="tx1"/>
                  </a:solidFill>
                  <a:latin typeface="Arial" pitchFamily="34" charset="0"/>
                  <a:ea typeface="微软雅黑" pitchFamily="34" charset="-122"/>
                  <a:cs typeface="+mn-cs"/>
                </a:defRPr>
              </a:lvl5pPr>
              <a:lvl6pPr marL="2286000" algn="l" defTabSz="914400" rtl="0" eaLnBrk="1" latinLnBrk="0" hangingPunct="1">
                <a:defRPr sz="1400" kern="1200" baseline="-25000">
                  <a:solidFill>
                    <a:schemeClr val="tx1"/>
                  </a:solidFill>
                  <a:latin typeface="Arial" pitchFamily="34" charset="0"/>
                  <a:ea typeface="微软雅黑" pitchFamily="34" charset="-122"/>
                  <a:cs typeface="+mn-cs"/>
                </a:defRPr>
              </a:lvl6pPr>
              <a:lvl7pPr marL="2743200" algn="l" defTabSz="914400" rtl="0" eaLnBrk="1" latinLnBrk="0" hangingPunct="1">
                <a:defRPr sz="1400" kern="1200" baseline="-25000">
                  <a:solidFill>
                    <a:schemeClr val="tx1"/>
                  </a:solidFill>
                  <a:latin typeface="Arial" pitchFamily="34" charset="0"/>
                  <a:ea typeface="微软雅黑" pitchFamily="34" charset="-122"/>
                  <a:cs typeface="+mn-cs"/>
                </a:defRPr>
              </a:lvl7pPr>
              <a:lvl8pPr marL="3200400" algn="l" defTabSz="914400" rtl="0" eaLnBrk="1" latinLnBrk="0" hangingPunct="1">
                <a:defRPr sz="1400" kern="1200" baseline="-25000">
                  <a:solidFill>
                    <a:schemeClr val="tx1"/>
                  </a:solidFill>
                  <a:latin typeface="Arial" pitchFamily="34" charset="0"/>
                  <a:ea typeface="微软雅黑" pitchFamily="34" charset="-122"/>
                  <a:cs typeface="+mn-cs"/>
                </a:defRPr>
              </a:lvl8pPr>
              <a:lvl9pPr marL="3657600" algn="l" defTabSz="914400" rtl="0" eaLnBrk="1" latinLnBrk="0" hangingPunct="1">
                <a:defRPr sz="1400" kern="1200" baseline="-25000">
                  <a:solidFill>
                    <a:schemeClr val="tx1"/>
                  </a:solidFill>
                  <a:latin typeface="Arial" pitchFamily="34" charset="0"/>
                  <a:ea typeface="微软雅黑" pitchFamily="34" charset="-122"/>
                  <a:cs typeface="+mn-cs"/>
                </a:defRPr>
              </a:lvl9pPr>
            </a:lstStyle>
            <a:p>
              <a:endParaRPr lang="zh-CN" altLang="en-US" sz="1050"/>
            </a:p>
          </p:txBody>
        </p:sp>
        <p:sp>
          <p:nvSpPr>
            <p:cNvPr id="18" name="Oval 36"/>
            <p:cNvSpPr>
              <a:spLocks noChangeArrowheads="1"/>
            </p:cNvSpPr>
            <p:nvPr/>
          </p:nvSpPr>
          <p:spPr bwMode="gray">
            <a:xfrm>
              <a:off x="4013" y="2089"/>
              <a:ext cx="1183" cy="236"/>
            </a:xfrm>
            <a:prstGeom prst="ellipse">
              <a:avLst/>
            </a:prstGeom>
            <a:gradFill rotWithShape="1">
              <a:gsLst>
                <a:gs pos="0">
                  <a:srgbClr val="006182"/>
                </a:gs>
                <a:gs pos="100000">
                  <a:srgbClr val="0099CC">
                    <a:alpha val="0"/>
                  </a:srgbClr>
                </a:gs>
              </a:gsLst>
              <a:lin ang="2700000" scaled="1"/>
            </a:gradFill>
            <a:ln>
              <a:noFill/>
            </a:ln>
            <a:extLst>
              <a:ext uri="{91240B29-F687-4F45-9708-019B960494DF}">
                <a14:hiddenLine xmlns:a14="http://schemas.microsoft.com/office/drawing/2010/main" w="38100" algn="ctr">
                  <a:solidFill>
                    <a:srgbClr val="000000"/>
                  </a:solidFill>
                  <a:round/>
                  <a:headEnd/>
                  <a:tailEnd/>
                </a14:hiddenLine>
              </a:ext>
            </a:extLst>
          </p:spPr>
          <p:txBody>
            <a:bodyPr anchor="ctr">
              <a:spAutoFit/>
            </a:bodyPr>
            <a:lstStyle>
              <a:defPPr>
                <a:defRPr lang="zh-CN"/>
              </a:defPPr>
              <a:lvl1pPr algn="l" rtl="0" fontAlgn="base">
                <a:spcBef>
                  <a:spcPct val="0"/>
                </a:spcBef>
                <a:spcAft>
                  <a:spcPct val="0"/>
                </a:spcAft>
                <a:defRPr sz="1400" kern="1200" baseline="-25000">
                  <a:solidFill>
                    <a:schemeClr val="tx1"/>
                  </a:solidFill>
                  <a:latin typeface="Arial" pitchFamily="34" charset="0"/>
                  <a:ea typeface="微软雅黑" pitchFamily="34" charset="-122"/>
                  <a:cs typeface="+mn-cs"/>
                </a:defRPr>
              </a:lvl1pPr>
              <a:lvl2pPr marL="457200" algn="l" rtl="0" fontAlgn="base">
                <a:spcBef>
                  <a:spcPct val="0"/>
                </a:spcBef>
                <a:spcAft>
                  <a:spcPct val="0"/>
                </a:spcAft>
                <a:defRPr sz="1400" kern="1200" baseline="-25000">
                  <a:solidFill>
                    <a:schemeClr val="tx1"/>
                  </a:solidFill>
                  <a:latin typeface="Arial" pitchFamily="34" charset="0"/>
                  <a:ea typeface="微软雅黑" pitchFamily="34" charset="-122"/>
                  <a:cs typeface="+mn-cs"/>
                </a:defRPr>
              </a:lvl2pPr>
              <a:lvl3pPr marL="914400" algn="l" rtl="0" fontAlgn="base">
                <a:spcBef>
                  <a:spcPct val="0"/>
                </a:spcBef>
                <a:spcAft>
                  <a:spcPct val="0"/>
                </a:spcAft>
                <a:defRPr sz="1400" kern="1200" baseline="-25000">
                  <a:solidFill>
                    <a:schemeClr val="tx1"/>
                  </a:solidFill>
                  <a:latin typeface="Arial" pitchFamily="34" charset="0"/>
                  <a:ea typeface="微软雅黑" pitchFamily="34" charset="-122"/>
                  <a:cs typeface="+mn-cs"/>
                </a:defRPr>
              </a:lvl3pPr>
              <a:lvl4pPr marL="1371600" algn="l" rtl="0" fontAlgn="base">
                <a:spcBef>
                  <a:spcPct val="0"/>
                </a:spcBef>
                <a:spcAft>
                  <a:spcPct val="0"/>
                </a:spcAft>
                <a:defRPr sz="1400" kern="1200" baseline="-25000">
                  <a:solidFill>
                    <a:schemeClr val="tx1"/>
                  </a:solidFill>
                  <a:latin typeface="Arial" pitchFamily="34" charset="0"/>
                  <a:ea typeface="微软雅黑" pitchFamily="34" charset="-122"/>
                  <a:cs typeface="+mn-cs"/>
                </a:defRPr>
              </a:lvl4pPr>
              <a:lvl5pPr marL="1828800" algn="l" rtl="0" fontAlgn="base">
                <a:spcBef>
                  <a:spcPct val="0"/>
                </a:spcBef>
                <a:spcAft>
                  <a:spcPct val="0"/>
                </a:spcAft>
                <a:defRPr sz="1400" kern="1200" baseline="-25000">
                  <a:solidFill>
                    <a:schemeClr val="tx1"/>
                  </a:solidFill>
                  <a:latin typeface="Arial" pitchFamily="34" charset="0"/>
                  <a:ea typeface="微软雅黑" pitchFamily="34" charset="-122"/>
                  <a:cs typeface="+mn-cs"/>
                </a:defRPr>
              </a:lvl5pPr>
              <a:lvl6pPr marL="2286000" algn="l" defTabSz="914400" rtl="0" eaLnBrk="1" latinLnBrk="0" hangingPunct="1">
                <a:defRPr sz="1400" kern="1200" baseline="-25000">
                  <a:solidFill>
                    <a:schemeClr val="tx1"/>
                  </a:solidFill>
                  <a:latin typeface="Arial" pitchFamily="34" charset="0"/>
                  <a:ea typeface="微软雅黑" pitchFamily="34" charset="-122"/>
                  <a:cs typeface="+mn-cs"/>
                </a:defRPr>
              </a:lvl6pPr>
              <a:lvl7pPr marL="2743200" algn="l" defTabSz="914400" rtl="0" eaLnBrk="1" latinLnBrk="0" hangingPunct="1">
                <a:defRPr sz="1400" kern="1200" baseline="-25000">
                  <a:solidFill>
                    <a:schemeClr val="tx1"/>
                  </a:solidFill>
                  <a:latin typeface="Arial" pitchFamily="34" charset="0"/>
                  <a:ea typeface="微软雅黑" pitchFamily="34" charset="-122"/>
                  <a:cs typeface="+mn-cs"/>
                </a:defRPr>
              </a:lvl7pPr>
              <a:lvl8pPr marL="3200400" algn="l" defTabSz="914400" rtl="0" eaLnBrk="1" latinLnBrk="0" hangingPunct="1">
                <a:defRPr sz="1400" kern="1200" baseline="-25000">
                  <a:solidFill>
                    <a:schemeClr val="tx1"/>
                  </a:solidFill>
                  <a:latin typeface="Arial" pitchFamily="34" charset="0"/>
                  <a:ea typeface="微软雅黑" pitchFamily="34" charset="-122"/>
                  <a:cs typeface="+mn-cs"/>
                </a:defRPr>
              </a:lvl8pPr>
              <a:lvl9pPr marL="3657600" algn="l" defTabSz="914400" rtl="0" eaLnBrk="1" latinLnBrk="0" hangingPunct="1">
                <a:defRPr sz="1400" kern="1200" baseline="-25000">
                  <a:solidFill>
                    <a:schemeClr val="tx1"/>
                  </a:solidFill>
                  <a:latin typeface="Arial" pitchFamily="34" charset="0"/>
                  <a:ea typeface="微软雅黑" pitchFamily="34" charset="-122"/>
                  <a:cs typeface="+mn-cs"/>
                </a:defRPr>
              </a:lvl9pPr>
            </a:lstStyle>
            <a:p>
              <a:endParaRPr lang="zh-CN" altLang="en-US" sz="1050"/>
            </a:p>
          </p:txBody>
        </p:sp>
        <p:sp>
          <p:nvSpPr>
            <p:cNvPr id="19" name="Oval 37"/>
            <p:cNvSpPr>
              <a:spLocks noChangeArrowheads="1"/>
            </p:cNvSpPr>
            <p:nvPr/>
          </p:nvSpPr>
          <p:spPr bwMode="gray">
            <a:xfrm>
              <a:off x="4076" y="2087"/>
              <a:ext cx="1065" cy="236"/>
            </a:xfrm>
            <a:prstGeom prst="ellipse">
              <a:avLst/>
            </a:prstGeom>
            <a:solidFill>
              <a:srgbClr val="333333"/>
            </a:solidFill>
            <a:ln>
              <a:noFill/>
            </a:ln>
            <a:extLst>
              <a:ext uri="{91240B29-F687-4F45-9708-019B960494DF}">
                <a14:hiddenLine xmlns:a14="http://schemas.microsoft.com/office/drawing/2010/main" w="38100" algn="ctr">
                  <a:solidFill>
                    <a:srgbClr val="000000"/>
                  </a:solidFill>
                  <a:round/>
                  <a:headEnd/>
                  <a:tailEnd/>
                </a14:hiddenLine>
              </a:ext>
            </a:extLst>
          </p:spPr>
          <p:txBody>
            <a:bodyPr anchor="ctr">
              <a:spAutoFit/>
            </a:bodyPr>
            <a:lstStyle>
              <a:defPPr>
                <a:defRPr lang="zh-CN"/>
              </a:defPPr>
              <a:lvl1pPr algn="l" rtl="0" fontAlgn="base">
                <a:spcBef>
                  <a:spcPct val="0"/>
                </a:spcBef>
                <a:spcAft>
                  <a:spcPct val="0"/>
                </a:spcAft>
                <a:defRPr sz="1400" kern="1200" baseline="-25000">
                  <a:solidFill>
                    <a:schemeClr val="tx1"/>
                  </a:solidFill>
                  <a:latin typeface="Arial" pitchFamily="34" charset="0"/>
                  <a:ea typeface="微软雅黑" pitchFamily="34" charset="-122"/>
                  <a:cs typeface="+mn-cs"/>
                </a:defRPr>
              </a:lvl1pPr>
              <a:lvl2pPr marL="457200" algn="l" rtl="0" fontAlgn="base">
                <a:spcBef>
                  <a:spcPct val="0"/>
                </a:spcBef>
                <a:spcAft>
                  <a:spcPct val="0"/>
                </a:spcAft>
                <a:defRPr sz="1400" kern="1200" baseline="-25000">
                  <a:solidFill>
                    <a:schemeClr val="tx1"/>
                  </a:solidFill>
                  <a:latin typeface="Arial" pitchFamily="34" charset="0"/>
                  <a:ea typeface="微软雅黑" pitchFamily="34" charset="-122"/>
                  <a:cs typeface="+mn-cs"/>
                </a:defRPr>
              </a:lvl2pPr>
              <a:lvl3pPr marL="914400" algn="l" rtl="0" fontAlgn="base">
                <a:spcBef>
                  <a:spcPct val="0"/>
                </a:spcBef>
                <a:spcAft>
                  <a:spcPct val="0"/>
                </a:spcAft>
                <a:defRPr sz="1400" kern="1200" baseline="-25000">
                  <a:solidFill>
                    <a:schemeClr val="tx1"/>
                  </a:solidFill>
                  <a:latin typeface="Arial" pitchFamily="34" charset="0"/>
                  <a:ea typeface="微软雅黑" pitchFamily="34" charset="-122"/>
                  <a:cs typeface="+mn-cs"/>
                </a:defRPr>
              </a:lvl3pPr>
              <a:lvl4pPr marL="1371600" algn="l" rtl="0" fontAlgn="base">
                <a:spcBef>
                  <a:spcPct val="0"/>
                </a:spcBef>
                <a:spcAft>
                  <a:spcPct val="0"/>
                </a:spcAft>
                <a:defRPr sz="1400" kern="1200" baseline="-25000">
                  <a:solidFill>
                    <a:schemeClr val="tx1"/>
                  </a:solidFill>
                  <a:latin typeface="Arial" pitchFamily="34" charset="0"/>
                  <a:ea typeface="微软雅黑" pitchFamily="34" charset="-122"/>
                  <a:cs typeface="+mn-cs"/>
                </a:defRPr>
              </a:lvl4pPr>
              <a:lvl5pPr marL="1828800" algn="l" rtl="0" fontAlgn="base">
                <a:spcBef>
                  <a:spcPct val="0"/>
                </a:spcBef>
                <a:spcAft>
                  <a:spcPct val="0"/>
                </a:spcAft>
                <a:defRPr sz="1400" kern="1200" baseline="-25000">
                  <a:solidFill>
                    <a:schemeClr val="tx1"/>
                  </a:solidFill>
                  <a:latin typeface="Arial" pitchFamily="34" charset="0"/>
                  <a:ea typeface="微软雅黑" pitchFamily="34" charset="-122"/>
                  <a:cs typeface="+mn-cs"/>
                </a:defRPr>
              </a:lvl5pPr>
              <a:lvl6pPr marL="2286000" algn="l" defTabSz="914400" rtl="0" eaLnBrk="1" latinLnBrk="0" hangingPunct="1">
                <a:defRPr sz="1400" kern="1200" baseline="-25000">
                  <a:solidFill>
                    <a:schemeClr val="tx1"/>
                  </a:solidFill>
                  <a:latin typeface="Arial" pitchFamily="34" charset="0"/>
                  <a:ea typeface="微软雅黑" pitchFamily="34" charset="-122"/>
                  <a:cs typeface="+mn-cs"/>
                </a:defRPr>
              </a:lvl6pPr>
              <a:lvl7pPr marL="2743200" algn="l" defTabSz="914400" rtl="0" eaLnBrk="1" latinLnBrk="0" hangingPunct="1">
                <a:defRPr sz="1400" kern="1200" baseline="-25000">
                  <a:solidFill>
                    <a:schemeClr val="tx1"/>
                  </a:solidFill>
                  <a:latin typeface="Arial" pitchFamily="34" charset="0"/>
                  <a:ea typeface="微软雅黑" pitchFamily="34" charset="-122"/>
                  <a:cs typeface="+mn-cs"/>
                </a:defRPr>
              </a:lvl7pPr>
              <a:lvl8pPr marL="3200400" algn="l" defTabSz="914400" rtl="0" eaLnBrk="1" latinLnBrk="0" hangingPunct="1">
                <a:defRPr sz="1400" kern="1200" baseline="-25000">
                  <a:solidFill>
                    <a:schemeClr val="tx1"/>
                  </a:solidFill>
                  <a:latin typeface="Arial" pitchFamily="34" charset="0"/>
                  <a:ea typeface="微软雅黑" pitchFamily="34" charset="-122"/>
                  <a:cs typeface="+mn-cs"/>
                </a:defRPr>
              </a:lvl8pPr>
              <a:lvl9pPr marL="3657600" algn="l" defTabSz="914400" rtl="0" eaLnBrk="1" latinLnBrk="0" hangingPunct="1">
                <a:defRPr sz="1400" kern="1200" baseline="-25000">
                  <a:solidFill>
                    <a:schemeClr val="tx1"/>
                  </a:solidFill>
                  <a:latin typeface="Arial" pitchFamily="34" charset="0"/>
                  <a:ea typeface="微软雅黑" pitchFamily="34" charset="-122"/>
                  <a:cs typeface="+mn-cs"/>
                </a:defRPr>
              </a:lvl9pPr>
            </a:lstStyle>
            <a:p>
              <a:endParaRPr lang="zh-CN" altLang="en-US" sz="1050"/>
            </a:p>
          </p:txBody>
        </p:sp>
        <p:grpSp>
          <p:nvGrpSpPr>
            <p:cNvPr id="20" name="Group 38"/>
            <p:cNvGrpSpPr>
              <a:grpSpLocks/>
            </p:cNvGrpSpPr>
            <p:nvPr/>
          </p:nvGrpSpPr>
          <p:grpSpPr bwMode="auto">
            <a:xfrm>
              <a:off x="4095" y="1685"/>
              <a:ext cx="1031" cy="1031"/>
              <a:chOff x="4166" y="1706"/>
              <a:chExt cx="1252" cy="1252"/>
            </a:xfrm>
          </p:grpSpPr>
          <p:sp>
            <p:nvSpPr>
              <p:cNvPr id="22" name="Oval 39"/>
              <p:cNvSpPr>
                <a:spLocks noChangeArrowheads="1"/>
              </p:cNvSpPr>
              <p:nvPr/>
            </p:nvSpPr>
            <p:spPr bwMode="gray">
              <a:xfrm>
                <a:off x="4166" y="1706"/>
                <a:ext cx="1252" cy="1252"/>
              </a:xfrm>
              <a:prstGeom prst="ellipse">
                <a:avLst/>
              </a:prstGeom>
              <a:gradFill rotWithShape="1">
                <a:gsLst>
                  <a:gs pos="0">
                    <a:srgbClr val="636869"/>
                  </a:gs>
                  <a:gs pos="100000">
                    <a:srgbClr val="D6E1E2"/>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defPPr>
                  <a:defRPr lang="zh-CN"/>
                </a:defPPr>
                <a:lvl1pPr algn="l" rtl="0" fontAlgn="base">
                  <a:spcBef>
                    <a:spcPct val="0"/>
                  </a:spcBef>
                  <a:spcAft>
                    <a:spcPct val="0"/>
                  </a:spcAft>
                  <a:defRPr sz="1400" kern="1200" baseline="-25000">
                    <a:solidFill>
                      <a:schemeClr val="tx1"/>
                    </a:solidFill>
                    <a:latin typeface="Arial" pitchFamily="34" charset="0"/>
                    <a:ea typeface="微软雅黑" pitchFamily="34" charset="-122"/>
                    <a:cs typeface="+mn-cs"/>
                  </a:defRPr>
                </a:lvl1pPr>
                <a:lvl2pPr marL="457200" algn="l" rtl="0" fontAlgn="base">
                  <a:spcBef>
                    <a:spcPct val="0"/>
                  </a:spcBef>
                  <a:spcAft>
                    <a:spcPct val="0"/>
                  </a:spcAft>
                  <a:defRPr sz="1400" kern="1200" baseline="-25000">
                    <a:solidFill>
                      <a:schemeClr val="tx1"/>
                    </a:solidFill>
                    <a:latin typeface="Arial" pitchFamily="34" charset="0"/>
                    <a:ea typeface="微软雅黑" pitchFamily="34" charset="-122"/>
                    <a:cs typeface="+mn-cs"/>
                  </a:defRPr>
                </a:lvl2pPr>
                <a:lvl3pPr marL="914400" algn="l" rtl="0" fontAlgn="base">
                  <a:spcBef>
                    <a:spcPct val="0"/>
                  </a:spcBef>
                  <a:spcAft>
                    <a:spcPct val="0"/>
                  </a:spcAft>
                  <a:defRPr sz="1400" kern="1200" baseline="-25000">
                    <a:solidFill>
                      <a:schemeClr val="tx1"/>
                    </a:solidFill>
                    <a:latin typeface="Arial" pitchFamily="34" charset="0"/>
                    <a:ea typeface="微软雅黑" pitchFamily="34" charset="-122"/>
                    <a:cs typeface="+mn-cs"/>
                  </a:defRPr>
                </a:lvl3pPr>
                <a:lvl4pPr marL="1371600" algn="l" rtl="0" fontAlgn="base">
                  <a:spcBef>
                    <a:spcPct val="0"/>
                  </a:spcBef>
                  <a:spcAft>
                    <a:spcPct val="0"/>
                  </a:spcAft>
                  <a:defRPr sz="1400" kern="1200" baseline="-25000">
                    <a:solidFill>
                      <a:schemeClr val="tx1"/>
                    </a:solidFill>
                    <a:latin typeface="Arial" pitchFamily="34" charset="0"/>
                    <a:ea typeface="微软雅黑" pitchFamily="34" charset="-122"/>
                    <a:cs typeface="+mn-cs"/>
                  </a:defRPr>
                </a:lvl4pPr>
                <a:lvl5pPr marL="1828800" algn="l" rtl="0" fontAlgn="base">
                  <a:spcBef>
                    <a:spcPct val="0"/>
                  </a:spcBef>
                  <a:spcAft>
                    <a:spcPct val="0"/>
                  </a:spcAft>
                  <a:defRPr sz="1400" kern="1200" baseline="-25000">
                    <a:solidFill>
                      <a:schemeClr val="tx1"/>
                    </a:solidFill>
                    <a:latin typeface="Arial" pitchFamily="34" charset="0"/>
                    <a:ea typeface="微软雅黑" pitchFamily="34" charset="-122"/>
                    <a:cs typeface="+mn-cs"/>
                  </a:defRPr>
                </a:lvl5pPr>
                <a:lvl6pPr marL="2286000" algn="l" defTabSz="914400" rtl="0" eaLnBrk="1" latinLnBrk="0" hangingPunct="1">
                  <a:defRPr sz="1400" kern="1200" baseline="-25000">
                    <a:solidFill>
                      <a:schemeClr val="tx1"/>
                    </a:solidFill>
                    <a:latin typeface="Arial" pitchFamily="34" charset="0"/>
                    <a:ea typeface="微软雅黑" pitchFamily="34" charset="-122"/>
                    <a:cs typeface="+mn-cs"/>
                  </a:defRPr>
                </a:lvl6pPr>
                <a:lvl7pPr marL="2743200" algn="l" defTabSz="914400" rtl="0" eaLnBrk="1" latinLnBrk="0" hangingPunct="1">
                  <a:defRPr sz="1400" kern="1200" baseline="-25000">
                    <a:solidFill>
                      <a:schemeClr val="tx1"/>
                    </a:solidFill>
                    <a:latin typeface="Arial" pitchFamily="34" charset="0"/>
                    <a:ea typeface="微软雅黑" pitchFamily="34" charset="-122"/>
                    <a:cs typeface="+mn-cs"/>
                  </a:defRPr>
                </a:lvl7pPr>
                <a:lvl8pPr marL="3200400" algn="l" defTabSz="914400" rtl="0" eaLnBrk="1" latinLnBrk="0" hangingPunct="1">
                  <a:defRPr sz="1400" kern="1200" baseline="-25000">
                    <a:solidFill>
                      <a:schemeClr val="tx1"/>
                    </a:solidFill>
                    <a:latin typeface="Arial" pitchFamily="34" charset="0"/>
                    <a:ea typeface="微软雅黑" pitchFamily="34" charset="-122"/>
                    <a:cs typeface="+mn-cs"/>
                  </a:defRPr>
                </a:lvl8pPr>
                <a:lvl9pPr marL="3657600" algn="l" defTabSz="914400" rtl="0" eaLnBrk="1" latinLnBrk="0" hangingPunct="1">
                  <a:defRPr sz="1400" kern="1200" baseline="-25000">
                    <a:solidFill>
                      <a:schemeClr val="tx1"/>
                    </a:solidFill>
                    <a:latin typeface="Arial" pitchFamily="34" charset="0"/>
                    <a:ea typeface="微软雅黑" pitchFamily="34" charset="-122"/>
                    <a:cs typeface="+mn-cs"/>
                  </a:defRPr>
                </a:lvl9pPr>
              </a:lstStyle>
              <a:p>
                <a:endParaRPr lang="zh-CN" altLang="en-US" sz="1050"/>
              </a:p>
            </p:txBody>
          </p:sp>
          <p:sp>
            <p:nvSpPr>
              <p:cNvPr id="23" name="Oval 40"/>
              <p:cNvSpPr>
                <a:spLocks noChangeArrowheads="1"/>
              </p:cNvSpPr>
              <p:nvPr/>
            </p:nvSpPr>
            <p:spPr bwMode="gray">
              <a:xfrm>
                <a:off x="4182" y="1713"/>
                <a:ext cx="1222" cy="1221"/>
              </a:xfrm>
              <a:prstGeom prst="ellipse">
                <a:avLst/>
              </a:prstGeom>
              <a:gradFill rotWithShape="1">
                <a:gsLst>
                  <a:gs pos="0">
                    <a:srgbClr val="D6E1E2">
                      <a:alpha val="0"/>
                    </a:srgbClr>
                  </a:gs>
                  <a:gs pos="100000">
                    <a:srgbClr val="F1F5F5"/>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defPPr>
                  <a:defRPr lang="zh-CN"/>
                </a:defPPr>
                <a:lvl1pPr algn="l" rtl="0" fontAlgn="base">
                  <a:spcBef>
                    <a:spcPct val="0"/>
                  </a:spcBef>
                  <a:spcAft>
                    <a:spcPct val="0"/>
                  </a:spcAft>
                  <a:defRPr sz="1400" kern="1200" baseline="-25000">
                    <a:solidFill>
                      <a:schemeClr val="tx1"/>
                    </a:solidFill>
                    <a:latin typeface="Arial" pitchFamily="34" charset="0"/>
                    <a:ea typeface="微软雅黑" pitchFamily="34" charset="-122"/>
                    <a:cs typeface="+mn-cs"/>
                  </a:defRPr>
                </a:lvl1pPr>
                <a:lvl2pPr marL="457200" algn="l" rtl="0" fontAlgn="base">
                  <a:spcBef>
                    <a:spcPct val="0"/>
                  </a:spcBef>
                  <a:spcAft>
                    <a:spcPct val="0"/>
                  </a:spcAft>
                  <a:defRPr sz="1400" kern="1200" baseline="-25000">
                    <a:solidFill>
                      <a:schemeClr val="tx1"/>
                    </a:solidFill>
                    <a:latin typeface="Arial" pitchFamily="34" charset="0"/>
                    <a:ea typeface="微软雅黑" pitchFamily="34" charset="-122"/>
                    <a:cs typeface="+mn-cs"/>
                  </a:defRPr>
                </a:lvl2pPr>
                <a:lvl3pPr marL="914400" algn="l" rtl="0" fontAlgn="base">
                  <a:spcBef>
                    <a:spcPct val="0"/>
                  </a:spcBef>
                  <a:spcAft>
                    <a:spcPct val="0"/>
                  </a:spcAft>
                  <a:defRPr sz="1400" kern="1200" baseline="-25000">
                    <a:solidFill>
                      <a:schemeClr val="tx1"/>
                    </a:solidFill>
                    <a:latin typeface="Arial" pitchFamily="34" charset="0"/>
                    <a:ea typeface="微软雅黑" pitchFamily="34" charset="-122"/>
                    <a:cs typeface="+mn-cs"/>
                  </a:defRPr>
                </a:lvl3pPr>
                <a:lvl4pPr marL="1371600" algn="l" rtl="0" fontAlgn="base">
                  <a:spcBef>
                    <a:spcPct val="0"/>
                  </a:spcBef>
                  <a:spcAft>
                    <a:spcPct val="0"/>
                  </a:spcAft>
                  <a:defRPr sz="1400" kern="1200" baseline="-25000">
                    <a:solidFill>
                      <a:schemeClr val="tx1"/>
                    </a:solidFill>
                    <a:latin typeface="Arial" pitchFamily="34" charset="0"/>
                    <a:ea typeface="微软雅黑" pitchFamily="34" charset="-122"/>
                    <a:cs typeface="+mn-cs"/>
                  </a:defRPr>
                </a:lvl4pPr>
                <a:lvl5pPr marL="1828800" algn="l" rtl="0" fontAlgn="base">
                  <a:spcBef>
                    <a:spcPct val="0"/>
                  </a:spcBef>
                  <a:spcAft>
                    <a:spcPct val="0"/>
                  </a:spcAft>
                  <a:defRPr sz="1400" kern="1200" baseline="-25000">
                    <a:solidFill>
                      <a:schemeClr val="tx1"/>
                    </a:solidFill>
                    <a:latin typeface="Arial" pitchFamily="34" charset="0"/>
                    <a:ea typeface="微软雅黑" pitchFamily="34" charset="-122"/>
                    <a:cs typeface="+mn-cs"/>
                  </a:defRPr>
                </a:lvl5pPr>
                <a:lvl6pPr marL="2286000" algn="l" defTabSz="914400" rtl="0" eaLnBrk="1" latinLnBrk="0" hangingPunct="1">
                  <a:defRPr sz="1400" kern="1200" baseline="-25000">
                    <a:solidFill>
                      <a:schemeClr val="tx1"/>
                    </a:solidFill>
                    <a:latin typeface="Arial" pitchFamily="34" charset="0"/>
                    <a:ea typeface="微软雅黑" pitchFamily="34" charset="-122"/>
                    <a:cs typeface="+mn-cs"/>
                  </a:defRPr>
                </a:lvl6pPr>
                <a:lvl7pPr marL="2743200" algn="l" defTabSz="914400" rtl="0" eaLnBrk="1" latinLnBrk="0" hangingPunct="1">
                  <a:defRPr sz="1400" kern="1200" baseline="-25000">
                    <a:solidFill>
                      <a:schemeClr val="tx1"/>
                    </a:solidFill>
                    <a:latin typeface="Arial" pitchFamily="34" charset="0"/>
                    <a:ea typeface="微软雅黑" pitchFamily="34" charset="-122"/>
                    <a:cs typeface="+mn-cs"/>
                  </a:defRPr>
                </a:lvl7pPr>
                <a:lvl8pPr marL="3200400" algn="l" defTabSz="914400" rtl="0" eaLnBrk="1" latinLnBrk="0" hangingPunct="1">
                  <a:defRPr sz="1400" kern="1200" baseline="-25000">
                    <a:solidFill>
                      <a:schemeClr val="tx1"/>
                    </a:solidFill>
                    <a:latin typeface="Arial" pitchFamily="34" charset="0"/>
                    <a:ea typeface="微软雅黑" pitchFamily="34" charset="-122"/>
                    <a:cs typeface="+mn-cs"/>
                  </a:defRPr>
                </a:lvl8pPr>
                <a:lvl9pPr marL="3657600" algn="l" defTabSz="914400" rtl="0" eaLnBrk="1" latinLnBrk="0" hangingPunct="1">
                  <a:defRPr sz="1400" kern="1200" baseline="-25000">
                    <a:solidFill>
                      <a:schemeClr val="tx1"/>
                    </a:solidFill>
                    <a:latin typeface="Arial" pitchFamily="34" charset="0"/>
                    <a:ea typeface="微软雅黑" pitchFamily="34" charset="-122"/>
                    <a:cs typeface="+mn-cs"/>
                  </a:defRPr>
                </a:lvl9pPr>
              </a:lstStyle>
              <a:p>
                <a:endParaRPr lang="zh-CN" altLang="en-US" sz="1050"/>
              </a:p>
            </p:txBody>
          </p:sp>
          <p:sp>
            <p:nvSpPr>
              <p:cNvPr id="24" name="Oval 41"/>
              <p:cNvSpPr>
                <a:spLocks noChangeArrowheads="1"/>
              </p:cNvSpPr>
              <p:nvPr/>
            </p:nvSpPr>
            <p:spPr bwMode="gray">
              <a:xfrm>
                <a:off x="4195" y="1725"/>
                <a:ext cx="1162" cy="1141"/>
              </a:xfrm>
              <a:prstGeom prst="ellipse">
                <a:avLst/>
              </a:prstGeom>
              <a:gradFill rotWithShape="1">
                <a:gsLst>
                  <a:gs pos="0">
                    <a:srgbClr val="AAB2B3"/>
                  </a:gs>
                  <a:gs pos="100000">
                    <a:srgbClr val="D6E1E2">
                      <a:alpha val="48000"/>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defPPr>
                  <a:defRPr lang="zh-CN"/>
                </a:defPPr>
                <a:lvl1pPr algn="l" rtl="0" fontAlgn="base">
                  <a:spcBef>
                    <a:spcPct val="0"/>
                  </a:spcBef>
                  <a:spcAft>
                    <a:spcPct val="0"/>
                  </a:spcAft>
                  <a:defRPr sz="1400" kern="1200" baseline="-25000">
                    <a:solidFill>
                      <a:schemeClr val="tx1"/>
                    </a:solidFill>
                    <a:latin typeface="Arial" pitchFamily="34" charset="0"/>
                    <a:ea typeface="微软雅黑" pitchFamily="34" charset="-122"/>
                    <a:cs typeface="+mn-cs"/>
                  </a:defRPr>
                </a:lvl1pPr>
                <a:lvl2pPr marL="457200" algn="l" rtl="0" fontAlgn="base">
                  <a:spcBef>
                    <a:spcPct val="0"/>
                  </a:spcBef>
                  <a:spcAft>
                    <a:spcPct val="0"/>
                  </a:spcAft>
                  <a:defRPr sz="1400" kern="1200" baseline="-25000">
                    <a:solidFill>
                      <a:schemeClr val="tx1"/>
                    </a:solidFill>
                    <a:latin typeface="Arial" pitchFamily="34" charset="0"/>
                    <a:ea typeface="微软雅黑" pitchFamily="34" charset="-122"/>
                    <a:cs typeface="+mn-cs"/>
                  </a:defRPr>
                </a:lvl2pPr>
                <a:lvl3pPr marL="914400" algn="l" rtl="0" fontAlgn="base">
                  <a:spcBef>
                    <a:spcPct val="0"/>
                  </a:spcBef>
                  <a:spcAft>
                    <a:spcPct val="0"/>
                  </a:spcAft>
                  <a:defRPr sz="1400" kern="1200" baseline="-25000">
                    <a:solidFill>
                      <a:schemeClr val="tx1"/>
                    </a:solidFill>
                    <a:latin typeface="Arial" pitchFamily="34" charset="0"/>
                    <a:ea typeface="微软雅黑" pitchFamily="34" charset="-122"/>
                    <a:cs typeface="+mn-cs"/>
                  </a:defRPr>
                </a:lvl3pPr>
                <a:lvl4pPr marL="1371600" algn="l" rtl="0" fontAlgn="base">
                  <a:spcBef>
                    <a:spcPct val="0"/>
                  </a:spcBef>
                  <a:spcAft>
                    <a:spcPct val="0"/>
                  </a:spcAft>
                  <a:defRPr sz="1400" kern="1200" baseline="-25000">
                    <a:solidFill>
                      <a:schemeClr val="tx1"/>
                    </a:solidFill>
                    <a:latin typeface="Arial" pitchFamily="34" charset="0"/>
                    <a:ea typeface="微软雅黑" pitchFamily="34" charset="-122"/>
                    <a:cs typeface="+mn-cs"/>
                  </a:defRPr>
                </a:lvl4pPr>
                <a:lvl5pPr marL="1828800" algn="l" rtl="0" fontAlgn="base">
                  <a:spcBef>
                    <a:spcPct val="0"/>
                  </a:spcBef>
                  <a:spcAft>
                    <a:spcPct val="0"/>
                  </a:spcAft>
                  <a:defRPr sz="1400" kern="1200" baseline="-25000">
                    <a:solidFill>
                      <a:schemeClr val="tx1"/>
                    </a:solidFill>
                    <a:latin typeface="Arial" pitchFamily="34" charset="0"/>
                    <a:ea typeface="微软雅黑" pitchFamily="34" charset="-122"/>
                    <a:cs typeface="+mn-cs"/>
                  </a:defRPr>
                </a:lvl5pPr>
                <a:lvl6pPr marL="2286000" algn="l" defTabSz="914400" rtl="0" eaLnBrk="1" latinLnBrk="0" hangingPunct="1">
                  <a:defRPr sz="1400" kern="1200" baseline="-25000">
                    <a:solidFill>
                      <a:schemeClr val="tx1"/>
                    </a:solidFill>
                    <a:latin typeface="Arial" pitchFamily="34" charset="0"/>
                    <a:ea typeface="微软雅黑" pitchFamily="34" charset="-122"/>
                    <a:cs typeface="+mn-cs"/>
                  </a:defRPr>
                </a:lvl6pPr>
                <a:lvl7pPr marL="2743200" algn="l" defTabSz="914400" rtl="0" eaLnBrk="1" latinLnBrk="0" hangingPunct="1">
                  <a:defRPr sz="1400" kern="1200" baseline="-25000">
                    <a:solidFill>
                      <a:schemeClr val="tx1"/>
                    </a:solidFill>
                    <a:latin typeface="Arial" pitchFamily="34" charset="0"/>
                    <a:ea typeface="微软雅黑" pitchFamily="34" charset="-122"/>
                    <a:cs typeface="+mn-cs"/>
                  </a:defRPr>
                </a:lvl7pPr>
                <a:lvl8pPr marL="3200400" algn="l" defTabSz="914400" rtl="0" eaLnBrk="1" latinLnBrk="0" hangingPunct="1">
                  <a:defRPr sz="1400" kern="1200" baseline="-25000">
                    <a:solidFill>
                      <a:schemeClr val="tx1"/>
                    </a:solidFill>
                    <a:latin typeface="Arial" pitchFamily="34" charset="0"/>
                    <a:ea typeface="微软雅黑" pitchFamily="34" charset="-122"/>
                    <a:cs typeface="+mn-cs"/>
                  </a:defRPr>
                </a:lvl8pPr>
                <a:lvl9pPr marL="3657600" algn="l" defTabSz="914400" rtl="0" eaLnBrk="1" latinLnBrk="0" hangingPunct="1">
                  <a:defRPr sz="1400" kern="1200" baseline="-25000">
                    <a:solidFill>
                      <a:schemeClr val="tx1"/>
                    </a:solidFill>
                    <a:latin typeface="Arial" pitchFamily="34" charset="0"/>
                    <a:ea typeface="微软雅黑" pitchFamily="34" charset="-122"/>
                    <a:cs typeface="+mn-cs"/>
                  </a:defRPr>
                </a:lvl9pPr>
              </a:lstStyle>
              <a:p>
                <a:endParaRPr lang="zh-CN" altLang="en-US" sz="1050"/>
              </a:p>
            </p:txBody>
          </p:sp>
          <p:sp>
            <p:nvSpPr>
              <p:cNvPr id="25" name="Oval 42"/>
              <p:cNvSpPr>
                <a:spLocks noChangeArrowheads="1"/>
              </p:cNvSpPr>
              <p:nvPr/>
            </p:nvSpPr>
            <p:spPr bwMode="gray">
              <a:xfrm>
                <a:off x="4263" y="1757"/>
                <a:ext cx="1033" cy="926"/>
              </a:xfrm>
              <a:prstGeom prst="ellipse">
                <a:avLst/>
              </a:prstGeom>
              <a:gradFill rotWithShape="1">
                <a:gsLst>
                  <a:gs pos="0">
                    <a:srgbClr val="FFFFFF"/>
                  </a:gs>
                  <a:gs pos="100000">
                    <a:srgbClr val="D6E1E2">
                      <a:alpha val="37999"/>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defPPr>
                  <a:defRPr lang="zh-CN"/>
                </a:defPPr>
                <a:lvl1pPr algn="l" rtl="0" fontAlgn="base">
                  <a:spcBef>
                    <a:spcPct val="0"/>
                  </a:spcBef>
                  <a:spcAft>
                    <a:spcPct val="0"/>
                  </a:spcAft>
                  <a:defRPr sz="1400" kern="1200" baseline="-25000">
                    <a:solidFill>
                      <a:schemeClr val="tx1"/>
                    </a:solidFill>
                    <a:latin typeface="Arial" pitchFamily="34" charset="0"/>
                    <a:ea typeface="微软雅黑" pitchFamily="34" charset="-122"/>
                    <a:cs typeface="+mn-cs"/>
                  </a:defRPr>
                </a:lvl1pPr>
                <a:lvl2pPr marL="457200" algn="l" rtl="0" fontAlgn="base">
                  <a:spcBef>
                    <a:spcPct val="0"/>
                  </a:spcBef>
                  <a:spcAft>
                    <a:spcPct val="0"/>
                  </a:spcAft>
                  <a:defRPr sz="1400" kern="1200" baseline="-25000">
                    <a:solidFill>
                      <a:schemeClr val="tx1"/>
                    </a:solidFill>
                    <a:latin typeface="Arial" pitchFamily="34" charset="0"/>
                    <a:ea typeface="微软雅黑" pitchFamily="34" charset="-122"/>
                    <a:cs typeface="+mn-cs"/>
                  </a:defRPr>
                </a:lvl2pPr>
                <a:lvl3pPr marL="914400" algn="l" rtl="0" fontAlgn="base">
                  <a:spcBef>
                    <a:spcPct val="0"/>
                  </a:spcBef>
                  <a:spcAft>
                    <a:spcPct val="0"/>
                  </a:spcAft>
                  <a:defRPr sz="1400" kern="1200" baseline="-25000">
                    <a:solidFill>
                      <a:schemeClr val="tx1"/>
                    </a:solidFill>
                    <a:latin typeface="Arial" pitchFamily="34" charset="0"/>
                    <a:ea typeface="微软雅黑" pitchFamily="34" charset="-122"/>
                    <a:cs typeface="+mn-cs"/>
                  </a:defRPr>
                </a:lvl3pPr>
                <a:lvl4pPr marL="1371600" algn="l" rtl="0" fontAlgn="base">
                  <a:spcBef>
                    <a:spcPct val="0"/>
                  </a:spcBef>
                  <a:spcAft>
                    <a:spcPct val="0"/>
                  </a:spcAft>
                  <a:defRPr sz="1400" kern="1200" baseline="-25000">
                    <a:solidFill>
                      <a:schemeClr val="tx1"/>
                    </a:solidFill>
                    <a:latin typeface="Arial" pitchFamily="34" charset="0"/>
                    <a:ea typeface="微软雅黑" pitchFamily="34" charset="-122"/>
                    <a:cs typeface="+mn-cs"/>
                  </a:defRPr>
                </a:lvl4pPr>
                <a:lvl5pPr marL="1828800" algn="l" rtl="0" fontAlgn="base">
                  <a:spcBef>
                    <a:spcPct val="0"/>
                  </a:spcBef>
                  <a:spcAft>
                    <a:spcPct val="0"/>
                  </a:spcAft>
                  <a:defRPr sz="1400" kern="1200" baseline="-25000">
                    <a:solidFill>
                      <a:schemeClr val="tx1"/>
                    </a:solidFill>
                    <a:latin typeface="Arial" pitchFamily="34" charset="0"/>
                    <a:ea typeface="微软雅黑" pitchFamily="34" charset="-122"/>
                    <a:cs typeface="+mn-cs"/>
                  </a:defRPr>
                </a:lvl5pPr>
                <a:lvl6pPr marL="2286000" algn="l" defTabSz="914400" rtl="0" eaLnBrk="1" latinLnBrk="0" hangingPunct="1">
                  <a:defRPr sz="1400" kern="1200" baseline="-25000">
                    <a:solidFill>
                      <a:schemeClr val="tx1"/>
                    </a:solidFill>
                    <a:latin typeface="Arial" pitchFamily="34" charset="0"/>
                    <a:ea typeface="微软雅黑" pitchFamily="34" charset="-122"/>
                    <a:cs typeface="+mn-cs"/>
                  </a:defRPr>
                </a:lvl6pPr>
                <a:lvl7pPr marL="2743200" algn="l" defTabSz="914400" rtl="0" eaLnBrk="1" latinLnBrk="0" hangingPunct="1">
                  <a:defRPr sz="1400" kern="1200" baseline="-25000">
                    <a:solidFill>
                      <a:schemeClr val="tx1"/>
                    </a:solidFill>
                    <a:latin typeface="Arial" pitchFamily="34" charset="0"/>
                    <a:ea typeface="微软雅黑" pitchFamily="34" charset="-122"/>
                    <a:cs typeface="+mn-cs"/>
                  </a:defRPr>
                </a:lvl7pPr>
                <a:lvl8pPr marL="3200400" algn="l" defTabSz="914400" rtl="0" eaLnBrk="1" latinLnBrk="0" hangingPunct="1">
                  <a:defRPr sz="1400" kern="1200" baseline="-25000">
                    <a:solidFill>
                      <a:schemeClr val="tx1"/>
                    </a:solidFill>
                    <a:latin typeface="Arial" pitchFamily="34" charset="0"/>
                    <a:ea typeface="微软雅黑" pitchFamily="34" charset="-122"/>
                    <a:cs typeface="+mn-cs"/>
                  </a:defRPr>
                </a:lvl8pPr>
                <a:lvl9pPr marL="3657600" algn="l" defTabSz="914400" rtl="0" eaLnBrk="1" latinLnBrk="0" hangingPunct="1">
                  <a:defRPr sz="1400" kern="1200" baseline="-25000">
                    <a:solidFill>
                      <a:schemeClr val="tx1"/>
                    </a:solidFill>
                    <a:latin typeface="Arial" pitchFamily="34" charset="0"/>
                    <a:ea typeface="微软雅黑" pitchFamily="34" charset="-122"/>
                    <a:cs typeface="+mn-cs"/>
                  </a:defRPr>
                </a:lvl9pPr>
              </a:lstStyle>
              <a:p>
                <a:endParaRPr lang="zh-CN" altLang="en-US" sz="1050"/>
              </a:p>
            </p:txBody>
          </p:sp>
        </p:grpSp>
        <p:sp>
          <p:nvSpPr>
            <p:cNvPr id="21" name="Text Box 43"/>
            <p:cNvSpPr txBox="1">
              <a:spLocks noChangeArrowheads="1"/>
            </p:cNvSpPr>
            <p:nvPr/>
          </p:nvSpPr>
          <p:spPr bwMode="gray">
            <a:xfrm>
              <a:off x="4298" y="1913"/>
              <a:ext cx="675" cy="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defPPr>
                <a:defRPr lang="zh-CN"/>
              </a:defPPr>
              <a:lvl1pPr algn="l" rtl="0" fontAlgn="base">
                <a:spcBef>
                  <a:spcPct val="0"/>
                </a:spcBef>
                <a:spcAft>
                  <a:spcPct val="0"/>
                </a:spcAft>
                <a:defRPr sz="1400" kern="1200" baseline="-25000">
                  <a:solidFill>
                    <a:schemeClr val="tx1"/>
                  </a:solidFill>
                  <a:latin typeface="Arial" pitchFamily="34" charset="0"/>
                  <a:ea typeface="微软雅黑" pitchFamily="34" charset="-122"/>
                  <a:cs typeface="+mn-cs"/>
                </a:defRPr>
              </a:lvl1pPr>
              <a:lvl2pPr marL="457200" algn="l" rtl="0" fontAlgn="base">
                <a:spcBef>
                  <a:spcPct val="0"/>
                </a:spcBef>
                <a:spcAft>
                  <a:spcPct val="0"/>
                </a:spcAft>
                <a:defRPr sz="1400" kern="1200" baseline="-25000">
                  <a:solidFill>
                    <a:schemeClr val="tx1"/>
                  </a:solidFill>
                  <a:latin typeface="Arial" pitchFamily="34" charset="0"/>
                  <a:ea typeface="微软雅黑" pitchFamily="34" charset="-122"/>
                  <a:cs typeface="+mn-cs"/>
                </a:defRPr>
              </a:lvl2pPr>
              <a:lvl3pPr marL="914400" algn="l" rtl="0" fontAlgn="base">
                <a:spcBef>
                  <a:spcPct val="0"/>
                </a:spcBef>
                <a:spcAft>
                  <a:spcPct val="0"/>
                </a:spcAft>
                <a:defRPr sz="1400" kern="1200" baseline="-25000">
                  <a:solidFill>
                    <a:schemeClr val="tx1"/>
                  </a:solidFill>
                  <a:latin typeface="Arial" pitchFamily="34" charset="0"/>
                  <a:ea typeface="微软雅黑" pitchFamily="34" charset="-122"/>
                  <a:cs typeface="+mn-cs"/>
                </a:defRPr>
              </a:lvl3pPr>
              <a:lvl4pPr marL="1371600" algn="l" rtl="0" fontAlgn="base">
                <a:spcBef>
                  <a:spcPct val="0"/>
                </a:spcBef>
                <a:spcAft>
                  <a:spcPct val="0"/>
                </a:spcAft>
                <a:defRPr sz="1400" kern="1200" baseline="-25000">
                  <a:solidFill>
                    <a:schemeClr val="tx1"/>
                  </a:solidFill>
                  <a:latin typeface="Arial" pitchFamily="34" charset="0"/>
                  <a:ea typeface="微软雅黑" pitchFamily="34" charset="-122"/>
                  <a:cs typeface="+mn-cs"/>
                </a:defRPr>
              </a:lvl4pPr>
              <a:lvl5pPr marL="1828800" algn="l" rtl="0" fontAlgn="base">
                <a:spcBef>
                  <a:spcPct val="0"/>
                </a:spcBef>
                <a:spcAft>
                  <a:spcPct val="0"/>
                </a:spcAft>
                <a:defRPr sz="1400" kern="1200" baseline="-25000">
                  <a:solidFill>
                    <a:schemeClr val="tx1"/>
                  </a:solidFill>
                  <a:latin typeface="Arial" pitchFamily="34" charset="0"/>
                  <a:ea typeface="微软雅黑" pitchFamily="34" charset="-122"/>
                  <a:cs typeface="+mn-cs"/>
                </a:defRPr>
              </a:lvl5pPr>
              <a:lvl6pPr marL="2286000" algn="l" defTabSz="914400" rtl="0" eaLnBrk="1" latinLnBrk="0" hangingPunct="1">
                <a:defRPr sz="1400" kern="1200" baseline="-25000">
                  <a:solidFill>
                    <a:schemeClr val="tx1"/>
                  </a:solidFill>
                  <a:latin typeface="Arial" pitchFamily="34" charset="0"/>
                  <a:ea typeface="微软雅黑" pitchFamily="34" charset="-122"/>
                  <a:cs typeface="+mn-cs"/>
                </a:defRPr>
              </a:lvl6pPr>
              <a:lvl7pPr marL="2743200" algn="l" defTabSz="914400" rtl="0" eaLnBrk="1" latinLnBrk="0" hangingPunct="1">
                <a:defRPr sz="1400" kern="1200" baseline="-25000">
                  <a:solidFill>
                    <a:schemeClr val="tx1"/>
                  </a:solidFill>
                  <a:latin typeface="Arial" pitchFamily="34" charset="0"/>
                  <a:ea typeface="微软雅黑" pitchFamily="34" charset="-122"/>
                  <a:cs typeface="+mn-cs"/>
                </a:defRPr>
              </a:lvl7pPr>
              <a:lvl8pPr marL="3200400" algn="l" defTabSz="914400" rtl="0" eaLnBrk="1" latinLnBrk="0" hangingPunct="1">
                <a:defRPr sz="1400" kern="1200" baseline="-25000">
                  <a:solidFill>
                    <a:schemeClr val="tx1"/>
                  </a:solidFill>
                  <a:latin typeface="Arial" pitchFamily="34" charset="0"/>
                  <a:ea typeface="微软雅黑" pitchFamily="34" charset="-122"/>
                  <a:cs typeface="+mn-cs"/>
                </a:defRPr>
              </a:lvl8pPr>
              <a:lvl9pPr marL="3657600" algn="l" defTabSz="914400" rtl="0" eaLnBrk="1" latinLnBrk="0" hangingPunct="1">
                <a:defRPr sz="1400" kern="1200" baseline="-25000">
                  <a:solidFill>
                    <a:schemeClr val="tx1"/>
                  </a:solidFill>
                  <a:latin typeface="Arial" pitchFamily="34" charset="0"/>
                  <a:ea typeface="微软雅黑" pitchFamily="34" charset="-122"/>
                  <a:cs typeface="+mn-cs"/>
                </a:defRPr>
              </a:lvl9pPr>
            </a:lstStyle>
            <a:p>
              <a:pPr eaLnBrk="1" hangingPunct="1"/>
              <a:r>
                <a:rPr lang="zh-CN" altLang="en-US" sz="3600" b="1" dirty="0">
                  <a:solidFill>
                    <a:srgbClr val="000000"/>
                  </a:solidFill>
                  <a:ea typeface="宋体" pitchFamily="2" charset="-122"/>
                </a:rPr>
                <a:t>智能</a:t>
              </a:r>
              <a:endParaRPr lang="en-US" altLang="zh-CN" sz="3600" b="1" dirty="0">
                <a:solidFill>
                  <a:srgbClr val="000000"/>
                </a:solidFill>
                <a:ea typeface="宋体" pitchFamily="2" charset="-122"/>
              </a:endParaRPr>
            </a:p>
          </p:txBody>
        </p:sp>
      </p:grpSp>
      <p:sp>
        <p:nvSpPr>
          <p:cNvPr id="12" name="AutoShape 5"/>
          <p:cNvSpPr>
            <a:spLocks noChangeArrowheads="1"/>
          </p:cNvSpPr>
          <p:nvPr/>
        </p:nvSpPr>
        <p:spPr bwMode="auto">
          <a:xfrm>
            <a:off x="3136556" y="4506999"/>
            <a:ext cx="1699745" cy="1224707"/>
          </a:xfrm>
          <a:prstGeom prst="roundRect">
            <a:avLst>
              <a:gd name="adj" fmla="val 50000"/>
            </a:avLst>
          </a:prstGeom>
          <a:noFill/>
          <a:ln w="38100" algn="ctr">
            <a:solidFill>
              <a:srgbClr val="777777"/>
            </a:solidFill>
            <a:round/>
            <a:headEnd/>
            <a:tailEnd/>
          </a:ln>
          <a:effectLst/>
        </p:spPr>
        <p:txBody>
          <a:bodyPr wrap="none" anchor="ctr">
            <a:normAutofit/>
          </a:bodyPr>
          <a:lstStyle>
            <a:defPPr>
              <a:defRPr lang="zh-CN"/>
            </a:defPPr>
            <a:lvl1pPr algn="l" rtl="0" fontAlgn="base">
              <a:spcBef>
                <a:spcPct val="0"/>
              </a:spcBef>
              <a:spcAft>
                <a:spcPct val="0"/>
              </a:spcAft>
              <a:defRPr sz="1400" kern="1200" baseline="-25000">
                <a:solidFill>
                  <a:schemeClr val="tx1"/>
                </a:solidFill>
                <a:latin typeface="Arial" pitchFamily="34" charset="0"/>
                <a:ea typeface="微软雅黑" pitchFamily="34" charset="-122"/>
                <a:cs typeface="+mn-cs"/>
              </a:defRPr>
            </a:lvl1pPr>
            <a:lvl2pPr marL="457200" algn="l" rtl="0" fontAlgn="base">
              <a:spcBef>
                <a:spcPct val="0"/>
              </a:spcBef>
              <a:spcAft>
                <a:spcPct val="0"/>
              </a:spcAft>
              <a:defRPr sz="1400" kern="1200" baseline="-25000">
                <a:solidFill>
                  <a:schemeClr val="tx1"/>
                </a:solidFill>
                <a:latin typeface="Arial" pitchFamily="34" charset="0"/>
                <a:ea typeface="微软雅黑" pitchFamily="34" charset="-122"/>
                <a:cs typeface="+mn-cs"/>
              </a:defRPr>
            </a:lvl2pPr>
            <a:lvl3pPr marL="914400" algn="l" rtl="0" fontAlgn="base">
              <a:spcBef>
                <a:spcPct val="0"/>
              </a:spcBef>
              <a:spcAft>
                <a:spcPct val="0"/>
              </a:spcAft>
              <a:defRPr sz="1400" kern="1200" baseline="-25000">
                <a:solidFill>
                  <a:schemeClr val="tx1"/>
                </a:solidFill>
                <a:latin typeface="Arial" pitchFamily="34" charset="0"/>
                <a:ea typeface="微软雅黑" pitchFamily="34" charset="-122"/>
                <a:cs typeface="+mn-cs"/>
              </a:defRPr>
            </a:lvl3pPr>
            <a:lvl4pPr marL="1371600" algn="l" rtl="0" fontAlgn="base">
              <a:spcBef>
                <a:spcPct val="0"/>
              </a:spcBef>
              <a:spcAft>
                <a:spcPct val="0"/>
              </a:spcAft>
              <a:defRPr sz="1400" kern="1200" baseline="-25000">
                <a:solidFill>
                  <a:schemeClr val="tx1"/>
                </a:solidFill>
                <a:latin typeface="Arial" pitchFamily="34" charset="0"/>
                <a:ea typeface="微软雅黑" pitchFamily="34" charset="-122"/>
                <a:cs typeface="+mn-cs"/>
              </a:defRPr>
            </a:lvl4pPr>
            <a:lvl5pPr marL="1828800" algn="l" rtl="0" fontAlgn="base">
              <a:spcBef>
                <a:spcPct val="0"/>
              </a:spcBef>
              <a:spcAft>
                <a:spcPct val="0"/>
              </a:spcAft>
              <a:defRPr sz="1400" kern="1200" baseline="-25000">
                <a:solidFill>
                  <a:schemeClr val="tx1"/>
                </a:solidFill>
                <a:latin typeface="Arial" pitchFamily="34" charset="0"/>
                <a:ea typeface="微软雅黑" pitchFamily="34" charset="-122"/>
                <a:cs typeface="+mn-cs"/>
              </a:defRPr>
            </a:lvl5pPr>
            <a:lvl6pPr marL="2286000" algn="l" defTabSz="914400" rtl="0" eaLnBrk="1" latinLnBrk="0" hangingPunct="1">
              <a:defRPr sz="1400" kern="1200" baseline="-25000">
                <a:solidFill>
                  <a:schemeClr val="tx1"/>
                </a:solidFill>
                <a:latin typeface="Arial" pitchFamily="34" charset="0"/>
                <a:ea typeface="微软雅黑" pitchFamily="34" charset="-122"/>
                <a:cs typeface="+mn-cs"/>
              </a:defRPr>
            </a:lvl6pPr>
            <a:lvl7pPr marL="2743200" algn="l" defTabSz="914400" rtl="0" eaLnBrk="1" latinLnBrk="0" hangingPunct="1">
              <a:defRPr sz="1400" kern="1200" baseline="-25000">
                <a:solidFill>
                  <a:schemeClr val="tx1"/>
                </a:solidFill>
                <a:latin typeface="Arial" pitchFamily="34" charset="0"/>
                <a:ea typeface="微软雅黑" pitchFamily="34" charset="-122"/>
                <a:cs typeface="+mn-cs"/>
              </a:defRPr>
            </a:lvl7pPr>
            <a:lvl8pPr marL="3200400" algn="l" defTabSz="914400" rtl="0" eaLnBrk="1" latinLnBrk="0" hangingPunct="1">
              <a:defRPr sz="1400" kern="1200" baseline="-25000">
                <a:solidFill>
                  <a:schemeClr val="tx1"/>
                </a:solidFill>
                <a:latin typeface="Arial" pitchFamily="34" charset="0"/>
                <a:ea typeface="微软雅黑" pitchFamily="34" charset="-122"/>
                <a:cs typeface="+mn-cs"/>
              </a:defRPr>
            </a:lvl8pPr>
            <a:lvl9pPr marL="3657600" algn="l" defTabSz="914400" rtl="0" eaLnBrk="1" latinLnBrk="0" hangingPunct="1">
              <a:defRPr sz="1400" kern="1200" baseline="-25000">
                <a:solidFill>
                  <a:schemeClr val="tx1"/>
                </a:solidFill>
                <a:latin typeface="Arial" pitchFamily="34" charset="0"/>
                <a:ea typeface="微软雅黑" pitchFamily="34" charset="-122"/>
                <a:cs typeface="+mn-cs"/>
              </a:defRPr>
            </a:lvl9pPr>
          </a:lstStyle>
          <a:p>
            <a:pPr algn="ctr">
              <a:defRPr/>
            </a:pPr>
            <a:endParaRPr lang="en-US" altLang="zh-CN" sz="2100" b="1" dirty="0">
              <a:solidFill>
                <a:srgbClr val="5F5F5F"/>
              </a:solidFill>
              <a:effectLst>
                <a:outerShdw blurRad="38100" dist="38100" dir="2700000" algn="tl">
                  <a:srgbClr val="C0C0C0"/>
                </a:outerShdw>
              </a:effectLst>
              <a:latin typeface="微软雅黑" pitchFamily="34" charset="-122"/>
            </a:endParaRPr>
          </a:p>
        </p:txBody>
      </p:sp>
      <p:sp>
        <p:nvSpPr>
          <p:cNvPr id="13" name="AutoShape 5"/>
          <p:cNvSpPr>
            <a:spLocks noChangeArrowheads="1"/>
          </p:cNvSpPr>
          <p:nvPr/>
        </p:nvSpPr>
        <p:spPr bwMode="auto">
          <a:xfrm>
            <a:off x="5054180" y="4506999"/>
            <a:ext cx="1802606" cy="1224707"/>
          </a:xfrm>
          <a:prstGeom prst="roundRect">
            <a:avLst>
              <a:gd name="adj" fmla="val 50000"/>
            </a:avLst>
          </a:prstGeom>
          <a:noFill/>
          <a:ln w="38100" algn="ctr">
            <a:solidFill>
              <a:srgbClr val="777777"/>
            </a:solidFill>
            <a:round/>
            <a:headEnd/>
            <a:tailEnd/>
          </a:ln>
          <a:extLst>
            <a:ext uri="{909E8E84-426E-40DD-AFC4-6F175D3DCCD1}">
              <a14:hiddenFill xmlns:a14="http://schemas.microsoft.com/office/drawing/2010/main">
                <a:solidFill>
                  <a:srgbClr val="FFFFFF"/>
                </a:solidFill>
              </a14:hiddenFill>
            </a:ext>
          </a:extLst>
        </p:spPr>
        <p:txBody>
          <a:bodyPr wrap="none" anchor="ctr"/>
          <a:lstStyle>
            <a:defPPr>
              <a:defRPr lang="zh-CN"/>
            </a:defPPr>
            <a:lvl1pPr algn="l" rtl="0" fontAlgn="base">
              <a:spcBef>
                <a:spcPct val="0"/>
              </a:spcBef>
              <a:spcAft>
                <a:spcPct val="0"/>
              </a:spcAft>
              <a:defRPr sz="1400" kern="1200" baseline="-25000">
                <a:solidFill>
                  <a:schemeClr val="tx1"/>
                </a:solidFill>
                <a:latin typeface="Arial" pitchFamily="34" charset="0"/>
                <a:ea typeface="微软雅黑" pitchFamily="34" charset="-122"/>
                <a:cs typeface="+mn-cs"/>
              </a:defRPr>
            </a:lvl1pPr>
            <a:lvl2pPr marL="457200" algn="l" rtl="0" fontAlgn="base">
              <a:spcBef>
                <a:spcPct val="0"/>
              </a:spcBef>
              <a:spcAft>
                <a:spcPct val="0"/>
              </a:spcAft>
              <a:defRPr sz="1400" kern="1200" baseline="-25000">
                <a:solidFill>
                  <a:schemeClr val="tx1"/>
                </a:solidFill>
                <a:latin typeface="Arial" pitchFamily="34" charset="0"/>
                <a:ea typeface="微软雅黑" pitchFamily="34" charset="-122"/>
                <a:cs typeface="+mn-cs"/>
              </a:defRPr>
            </a:lvl2pPr>
            <a:lvl3pPr marL="914400" algn="l" rtl="0" fontAlgn="base">
              <a:spcBef>
                <a:spcPct val="0"/>
              </a:spcBef>
              <a:spcAft>
                <a:spcPct val="0"/>
              </a:spcAft>
              <a:defRPr sz="1400" kern="1200" baseline="-25000">
                <a:solidFill>
                  <a:schemeClr val="tx1"/>
                </a:solidFill>
                <a:latin typeface="Arial" pitchFamily="34" charset="0"/>
                <a:ea typeface="微软雅黑" pitchFamily="34" charset="-122"/>
                <a:cs typeface="+mn-cs"/>
              </a:defRPr>
            </a:lvl3pPr>
            <a:lvl4pPr marL="1371600" algn="l" rtl="0" fontAlgn="base">
              <a:spcBef>
                <a:spcPct val="0"/>
              </a:spcBef>
              <a:spcAft>
                <a:spcPct val="0"/>
              </a:spcAft>
              <a:defRPr sz="1400" kern="1200" baseline="-25000">
                <a:solidFill>
                  <a:schemeClr val="tx1"/>
                </a:solidFill>
                <a:latin typeface="Arial" pitchFamily="34" charset="0"/>
                <a:ea typeface="微软雅黑" pitchFamily="34" charset="-122"/>
                <a:cs typeface="+mn-cs"/>
              </a:defRPr>
            </a:lvl4pPr>
            <a:lvl5pPr marL="1828800" algn="l" rtl="0" fontAlgn="base">
              <a:spcBef>
                <a:spcPct val="0"/>
              </a:spcBef>
              <a:spcAft>
                <a:spcPct val="0"/>
              </a:spcAft>
              <a:defRPr sz="1400" kern="1200" baseline="-25000">
                <a:solidFill>
                  <a:schemeClr val="tx1"/>
                </a:solidFill>
                <a:latin typeface="Arial" pitchFamily="34" charset="0"/>
                <a:ea typeface="微软雅黑" pitchFamily="34" charset="-122"/>
                <a:cs typeface="+mn-cs"/>
              </a:defRPr>
            </a:lvl5pPr>
            <a:lvl6pPr marL="2286000" algn="l" defTabSz="914400" rtl="0" eaLnBrk="1" latinLnBrk="0" hangingPunct="1">
              <a:defRPr sz="1400" kern="1200" baseline="-25000">
                <a:solidFill>
                  <a:schemeClr val="tx1"/>
                </a:solidFill>
                <a:latin typeface="Arial" pitchFamily="34" charset="0"/>
                <a:ea typeface="微软雅黑" pitchFamily="34" charset="-122"/>
                <a:cs typeface="+mn-cs"/>
              </a:defRPr>
            </a:lvl6pPr>
            <a:lvl7pPr marL="2743200" algn="l" defTabSz="914400" rtl="0" eaLnBrk="1" latinLnBrk="0" hangingPunct="1">
              <a:defRPr sz="1400" kern="1200" baseline="-25000">
                <a:solidFill>
                  <a:schemeClr val="tx1"/>
                </a:solidFill>
                <a:latin typeface="Arial" pitchFamily="34" charset="0"/>
                <a:ea typeface="微软雅黑" pitchFamily="34" charset="-122"/>
                <a:cs typeface="+mn-cs"/>
              </a:defRPr>
            </a:lvl7pPr>
            <a:lvl8pPr marL="3200400" algn="l" defTabSz="914400" rtl="0" eaLnBrk="1" latinLnBrk="0" hangingPunct="1">
              <a:defRPr sz="1400" kern="1200" baseline="-25000">
                <a:solidFill>
                  <a:schemeClr val="tx1"/>
                </a:solidFill>
                <a:latin typeface="Arial" pitchFamily="34" charset="0"/>
                <a:ea typeface="微软雅黑" pitchFamily="34" charset="-122"/>
                <a:cs typeface="+mn-cs"/>
              </a:defRPr>
            </a:lvl8pPr>
            <a:lvl9pPr marL="3657600" algn="l" defTabSz="914400" rtl="0" eaLnBrk="1" latinLnBrk="0" hangingPunct="1">
              <a:defRPr sz="1400" kern="1200" baseline="-25000">
                <a:solidFill>
                  <a:schemeClr val="tx1"/>
                </a:solidFill>
                <a:latin typeface="Arial" pitchFamily="34" charset="0"/>
                <a:ea typeface="微软雅黑" pitchFamily="34" charset="-122"/>
                <a:cs typeface="+mn-cs"/>
              </a:defRPr>
            </a:lvl9pPr>
          </a:lstStyle>
          <a:p>
            <a:pPr marL="557213" lvl="1" indent="-214313" algn="r">
              <a:spcBef>
                <a:spcPct val="20000"/>
              </a:spcBef>
            </a:pPr>
            <a:endParaRPr lang="en-US" altLang="zh-CN" sz="1500" baseline="0" dirty="0">
              <a:latin typeface="微软雅黑" pitchFamily="34" charset="-122"/>
            </a:endParaRPr>
          </a:p>
        </p:txBody>
      </p:sp>
      <p:sp>
        <p:nvSpPr>
          <p:cNvPr id="14" name="AutoShape 5"/>
          <p:cNvSpPr>
            <a:spLocks noChangeArrowheads="1"/>
          </p:cNvSpPr>
          <p:nvPr/>
        </p:nvSpPr>
        <p:spPr bwMode="auto">
          <a:xfrm>
            <a:off x="7023551" y="4506999"/>
            <a:ext cx="2078831" cy="1224707"/>
          </a:xfrm>
          <a:prstGeom prst="roundRect">
            <a:avLst>
              <a:gd name="adj" fmla="val 50000"/>
            </a:avLst>
          </a:prstGeom>
          <a:noFill/>
          <a:ln w="38100" algn="ctr">
            <a:solidFill>
              <a:srgbClr val="777777"/>
            </a:solidFill>
            <a:round/>
            <a:headEnd/>
            <a:tailEnd/>
          </a:ln>
          <a:extLst>
            <a:ext uri="{909E8E84-426E-40DD-AFC4-6F175D3DCCD1}">
              <a14:hiddenFill xmlns:a14="http://schemas.microsoft.com/office/drawing/2010/main">
                <a:solidFill>
                  <a:srgbClr val="FFFFFF"/>
                </a:solidFill>
              </a14:hiddenFill>
            </a:ext>
          </a:extLst>
        </p:spPr>
        <p:txBody>
          <a:bodyPr wrap="none" anchor="ctr"/>
          <a:lstStyle>
            <a:defPPr>
              <a:defRPr lang="zh-CN"/>
            </a:defPPr>
            <a:lvl1pPr algn="l" rtl="0" fontAlgn="base">
              <a:spcBef>
                <a:spcPct val="0"/>
              </a:spcBef>
              <a:spcAft>
                <a:spcPct val="0"/>
              </a:spcAft>
              <a:defRPr sz="1400" kern="1200" baseline="-25000">
                <a:solidFill>
                  <a:schemeClr val="tx1"/>
                </a:solidFill>
                <a:latin typeface="Arial" pitchFamily="34" charset="0"/>
                <a:ea typeface="微软雅黑" pitchFamily="34" charset="-122"/>
                <a:cs typeface="+mn-cs"/>
              </a:defRPr>
            </a:lvl1pPr>
            <a:lvl2pPr marL="457200" algn="l" rtl="0" fontAlgn="base">
              <a:spcBef>
                <a:spcPct val="0"/>
              </a:spcBef>
              <a:spcAft>
                <a:spcPct val="0"/>
              </a:spcAft>
              <a:defRPr sz="1400" kern="1200" baseline="-25000">
                <a:solidFill>
                  <a:schemeClr val="tx1"/>
                </a:solidFill>
                <a:latin typeface="Arial" pitchFamily="34" charset="0"/>
                <a:ea typeface="微软雅黑" pitchFamily="34" charset="-122"/>
                <a:cs typeface="+mn-cs"/>
              </a:defRPr>
            </a:lvl2pPr>
            <a:lvl3pPr marL="914400" algn="l" rtl="0" fontAlgn="base">
              <a:spcBef>
                <a:spcPct val="0"/>
              </a:spcBef>
              <a:spcAft>
                <a:spcPct val="0"/>
              </a:spcAft>
              <a:defRPr sz="1400" kern="1200" baseline="-25000">
                <a:solidFill>
                  <a:schemeClr val="tx1"/>
                </a:solidFill>
                <a:latin typeface="Arial" pitchFamily="34" charset="0"/>
                <a:ea typeface="微软雅黑" pitchFamily="34" charset="-122"/>
                <a:cs typeface="+mn-cs"/>
              </a:defRPr>
            </a:lvl3pPr>
            <a:lvl4pPr marL="1371600" algn="l" rtl="0" fontAlgn="base">
              <a:spcBef>
                <a:spcPct val="0"/>
              </a:spcBef>
              <a:spcAft>
                <a:spcPct val="0"/>
              </a:spcAft>
              <a:defRPr sz="1400" kern="1200" baseline="-25000">
                <a:solidFill>
                  <a:schemeClr val="tx1"/>
                </a:solidFill>
                <a:latin typeface="Arial" pitchFamily="34" charset="0"/>
                <a:ea typeface="微软雅黑" pitchFamily="34" charset="-122"/>
                <a:cs typeface="+mn-cs"/>
              </a:defRPr>
            </a:lvl4pPr>
            <a:lvl5pPr marL="1828800" algn="l" rtl="0" fontAlgn="base">
              <a:spcBef>
                <a:spcPct val="0"/>
              </a:spcBef>
              <a:spcAft>
                <a:spcPct val="0"/>
              </a:spcAft>
              <a:defRPr sz="1400" kern="1200" baseline="-25000">
                <a:solidFill>
                  <a:schemeClr val="tx1"/>
                </a:solidFill>
                <a:latin typeface="Arial" pitchFamily="34" charset="0"/>
                <a:ea typeface="微软雅黑" pitchFamily="34" charset="-122"/>
                <a:cs typeface="+mn-cs"/>
              </a:defRPr>
            </a:lvl5pPr>
            <a:lvl6pPr marL="2286000" algn="l" defTabSz="914400" rtl="0" eaLnBrk="1" latinLnBrk="0" hangingPunct="1">
              <a:defRPr sz="1400" kern="1200" baseline="-25000">
                <a:solidFill>
                  <a:schemeClr val="tx1"/>
                </a:solidFill>
                <a:latin typeface="Arial" pitchFamily="34" charset="0"/>
                <a:ea typeface="微软雅黑" pitchFamily="34" charset="-122"/>
                <a:cs typeface="+mn-cs"/>
              </a:defRPr>
            </a:lvl6pPr>
            <a:lvl7pPr marL="2743200" algn="l" defTabSz="914400" rtl="0" eaLnBrk="1" latinLnBrk="0" hangingPunct="1">
              <a:defRPr sz="1400" kern="1200" baseline="-25000">
                <a:solidFill>
                  <a:schemeClr val="tx1"/>
                </a:solidFill>
                <a:latin typeface="Arial" pitchFamily="34" charset="0"/>
                <a:ea typeface="微软雅黑" pitchFamily="34" charset="-122"/>
                <a:cs typeface="+mn-cs"/>
              </a:defRPr>
            </a:lvl7pPr>
            <a:lvl8pPr marL="3200400" algn="l" defTabSz="914400" rtl="0" eaLnBrk="1" latinLnBrk="0" hangingPunct="1">
              <a:defRPr sz="1400" kern="1200" baseline="-25000">
                <a:solidFill>
                  <a:schemeClr val="tx1"/>
                </a:solidFill>
                <a:latin typeface="Arial" pitchFamily="34" charset="0"/>
                <a:ea typeface="微软雅黑" pitchFamily="34" charset="-122"/>
                <a:cs typeface="+mn-cs"/>
              </a:defRPr>
            </a:lvl8pPr>
            <a:lvl9pPr marL="3657600" algn="l" defTabSz="914400" rtl="0" eaLnBrk="1" latinLnBrk="0" hangingPunct="1">
              <a:defRPr sz="1400" kern="1200" baseline="-25000">
                <a:solidFill>
                  <a:schemeClr val="tx1"/>
                </a:solidFill>
                <a:latin typeface="Arial" pitchFamily="34" charset="0"/>
                <a:ea typeface="微软雅黑" pitchFamily="34" charset="-122"/>
                <a:cs typeface="+mn-cs"/>
              </a:defRPr>
            </a:lvl9pPr>
          </a:lstStyle>
          <a:p>
            <a:pPr marL="557213" lvl="1" indent="-214313" algn="r">
              <a:spcBef>
                <a:spcPct val="20000"/>
              </a:spcBef>
            </a:pPr>
            <a:endParaRPr lang="en-US" altLang="zh-CN" sz="900" baseline="0" dirty="0">
              <a:latin typeface="微软雅黑" pitchFamily="34" charset="-122"/>
            </a:endParaRPr>
          </a:p>
        </p:txBody>
      </p:sp>
      <p:sp>
        <p:nvSpPr>
          <p:cNvPr id="2" name="矩形 1"/>
          <p:cNvSpPr/>
          <p:nvPr/>
        </p:nvSpPr>
        <p:spPr>
          <a:xfrm>
            <a:off x="5225886" y="4700857"/>
            <a:ext cx="1539870" cy="784830"/>
          </a:xfrm>
          <a:prstGeom prst="rect">
            <a:avLst/>
          </a:prstGeom>
        </p:spPr>
        <p:txBody>
          <a:bodyPr wrap="square">
            <a:spAutoFit/>
          </a:bodyPr>
          <a:lstStyle/>
          <a:p>
            <a:pPr marL="0" lvl="1" algn="ctr">
              <a:spcBef>
                <a:spcPct val="20000"/>
              </a:spcBef>
            </a:pPr>
            <a:r>
              <a:rPr lang="zh-CN" altLang="en-US" sz="1500" b="1" dirty="0">
                <a:latin typeface="微软雅黑" pitchFamily="34" charset="-122"/>
              </a:rPr>
              <a:t>通过网络将感知的各种信息进行实时传送。</a:t>
            </a:r>
            <a:endParaRPr lang="en-US" altLang="zh-CN" sz="1500" b="1" dirty="0">
              <a:latin typeface="微软雅黑" pitchFamily="34" charset="-122"/>
            </a:endParaRPr>
          </a:p>
        </p:txBody>
      </p:sp>
      <p:sp>
        <p:nvSpPr>
          <p:cNvPr id="3" name="矩形 2"/>
          <p:cNvSpPr/>
          <p:nvPr/>
        </p:nvSpPr>
        <p:spPr>
          <a:xfrm>
            <a:off x="3162421" y="4707977"/>
            <a:ext cx="1667066" cy="923330"/>
          </a:xfrm>
          <a:prstGeom prst="rect">
            <a:avLst/>
          </a:prstGeom>
        </p:spPr>
        <p:txBody>
          <a:bodyPr wrap="square">
            <a:spAutoFit/>
          </a:bodyPr>
          <a:lstStyle/>
          <a:p>
            <a:pPr algn="ctr">
              <a:defRPr/>
            </a:pPr>
            <a:r>
              <a:rPr lang="zh-CN" altLang="en-US" sz="1350" b="1" dirty="0">
                <a:latin typeface="微软雅黑" pitchFamily="34" charset="-122"/>
              </a:rPr>
              <a:t>利用</a:t>
            </a:r>
            <a:r>
              <a:rPr lang="en-US" altLang="zh-CN" sz="1350" b="1" dirty="0">
                <a:solidFill>
                  <a:srgbClr val="FF0000"/>
                </a:solidFill>
                <a:latin typeface="微软雅黑" pitchFamily="34" charset="-122"/>
              </a:rPr>
              <a:t>RFID</a:t>
            </a:r>
            <a:r>
              <a:rPr lang="zh-CN" altLang="en-US" sz="1350" b="1" dirty="0">
                <a:latin typeface="微软雅黑" pitchFamily="34" charset="-122"/>
              </a:rPr>
              <a:t>、</a:t>
            </a:r>
            <a:r>
              <a:rPr lang="zh-CN" altLang="en-US" sz="1350" b="1" dirty="0">
                <a:solidFill>
                  <a:srgbClr val="FF0000"/>
                </a:solidFill>
                <a:latin typeface="微软雅黑" pitchFamily="34" charset="-122"/>
              </a:rPr>
              <a:t>传感器</a:t>
            </a:r>
            <a:r>
              <a:rPr lang="zh-CN" altLang="en-US" sz="1350" b="1" dirty="0">
                <a:latin typeface="微软雅黑" pitchFamily="34" charset="-122"/>
              </a:rPr>
              <a:t>、</a:t>
            </a:r>
            <a:r>
              <a:rPr lang="zh-CN" altLang="en-US" sz="1350" b="1" dirty="0">
                <a:solidFill>
                  <a:srgbClr val="FF0000"/>
                </a:solidFill>
                <a:latin typeface="微软雅黑" pitchFamily="34" charset="-122"/>
              </a:rPr>
              <a:t>二维码</a:t>
            </a:r>
            <a:r>
              <a:rPr lang="zh-CN" altLang="en-US" sz="1350" b="1" dirty="0">
                <a:latin typeface="微软雅黑" pitchFamily="34" charset="-122"/>
              </a:rPr>
              <a:t>等能够随时随地采集物体的动态信息。</a:t>
            </a:r>
            <a:endParaRPr lang="en-US" altLang="zh-CN" sz="1350" b="1" dirty="0">
              <a:solidFill>
                <a:srgbClr val="5F5F5F"/>
              </a:solidFill>
              <a:effectLst>
                <a:outerShdw blurRad="38100" dist="38100" dir="2700000" algn="tl">
                  <a:srgbClr val="C0C0C0"/>
                </a:outerShdw>
              </a:effectLst>
              <a:latin typeface="微软雅黑" pitchFamily="34" charset="-122"/>
            </a:endParaRPr>
          </a:p>
        </p:txBody>
      </p:sp>
      <p:sp>
        <p:nvSpPr>
          <p:cNvPr id="49" name="矩形 48"/>
          <p:cNvSpPr/>
          <p:nvPr/>
        </p:nvSpPr>
        <p:spPr>
          <a:xfrm>
            <a:off x="7104337" y="4677775"/>
            <a:ext cx="1891836" cy="830997"/>
          </a:xfrm>
          <a:prstGeom prst="rect">
            <a:avLst/>
          </a:prstGeom>
        </p:spPr>
        <p:txBody>
          <a:bodyPr wrap="square">
            <a:spAutoFit/>
          </a:bodyPr>
          <a:lstStyle/>
          <a:p>
            <a:pPr marL="0" lvl="1" algn="ctr">
              <a:spcBef>
                <a:spcPct val="20000"/>
              </a:spcBef>
            </a:pPr>
            <a:r>
              <a:rPr lang="zh-CN" altLang="en-US" sz="1200" b="1" dirty="0">
                <a:latin typeface="微软雅黑" pitchFamily="34" charset="-122"/>
              </a:rPr>
              <a:t>利用计算机技术，及时地对海量的数据进行信息控制，真正达到了人与物的沟通、物与物的沟通</a:t>
            </a:r>
            <a:endParaRPr lang="zh-CN" altLang="en-US" b="1" dirty="0"/>
          </a:p>
        </p:txBody>
      </p:sp>
      <p:sp>
        <p:nvSpPr>
          <p:cNvPr id="50" name="幻灯片编号占位符 2"/>
          <p:cNvSpPr>
            <a:spLocks noGrp="1"/>
          </p:cNvSpPr>
          <p:nvPr>
            <p:ph type="sldNum" sz="quarter" idx="12"/>
          </p:nvPr>
        </p:nvSpPr>
        <p:spPr>
          <a:xfrm>
            <a:off x="6483002" y="6356351"/>
            <a:ext cx="2057400" cy="365125"/>
          </a:xfrm>
        </p:spPr>
        <p:txBody>
          <a:bodyPr/>
          <a:lstStyle/>
          <a:p>
            <a:fld id="{0503CE10-F9D3-4072-A615-6A95AA0B7B65}" type="slidenum">
              <a:rPr lang="zh-CN" altLang="en-US" smtClean="0"/>
              <a:t>26</a:t>
            </a:fld>
            <a:endParaRPr lang="zh-CN" altLang="en-US" dirty="0"/>
          </a:p>
        </p:txBody>
      </p:sp>
    </p:spTree>
    <p:extLst>
      <p:ext uri="{BB962C8B-B14F-4D97-AF65-F5344CB8AC3E}">
        <p14:creationId xmlns:p14="http://schemas.microsoft.com/office/powerpoint/2010/main" val="3155796191"/>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par>
                                <p:cTn id="20" presetID="10" presetClass="entr" presetSubtype="0" fill="hold"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par>
                                <p:cTn id="23" presetID="10" presetClass="entr" presetSubtype="0" fill="hold" nodeType="with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500"/>
                                        <p:tgtEl>
                                          <p:spTgt spid="10"/>
                                        </p:tgtEl>
                                      </p:cBhvr>
                                    </p:animEffect>
                                  </p:childTnLst>
                                </p:cTn>
                              </p:par>
                              <p:par>
                                <p:cTn id="26" presetID="10" presetClass="entr" presetSubtype="0" fill="hold" nodeType="with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500"/>
                                        <p:tgtEl>
                                          <p:spTgt spid="11"/>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500"/>
                                        <p:tgtEl>
                                          <p:spTgt spid="12"/>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500"/>
                                        <p:tgtEl>
                                          <p:spTgt spid="13"/>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500"/>
                                        <p:tgtEl>
                                          <p:spTgt spid="14"/>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
                                        </p:tgtEl>
                                        <p:attrNameLst>
                                          <p:attrName>style.visibility</p:attrName>
                                        </p:attrNameLst>
                                      </p:cBhvr>
                                      <p:to>
                                        <p:strVal val="visible"/>
                                      </p:to>
                                    </p:set>
                                    <p:animEffect transition="in" filter="fade">
                                      <p:cBhvr>
                                        <p:cTn id="40" dur="500"/>
                                        <p:tgtEl>
                                          <p:spTgt spid="2"/>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
                                        </p:tgtEl>
                                        <p:attrNameLst>
                                          <p:attrName>style.visibility</p:attrName>
                                        </p:attrNameLst>
                                      </p:cBhvr>
                                      <p:to>
                                        <p:strVal val="visible"/>
                                      </p:to>
                                    </p:set>
                                    <p:animEffect transition="in" filter="fade">
                                      <p:cBhvr>
                                        <p:cTn id="43" dur="500"/>
                                        <p:tgtEl>
                                          <p:spTgt spid="3"/>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49"/>
                                        </p:tgtEl>
                                        <p:attrNameLst>
                                          <p:attrName>style.visibility</p:attrName>
                                        </p:attrNameLst>
                                      </p:cBhvr>
                                      <p:to>
                                        <p:strVal val="visible"/>
                                      </p:to>
                                    </p:set>
                                    <p:animEffect transition="in" filter="fade">
                                      <p:cBhvr>
                                        <p:cTn id="46"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12" grpId="0" animBg="1"/>
      <p:bldP spid="13" grpId="0" animBg="1"/>
      <p:bldP spid="14" grpId="0" animBg="1"/>
      <p:bldP spid="2" grpId="0"/>
      <p:bldP spid="3" grpId="0"/>
      <p:bldP spid="49"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幻灯片编号占位符 2"/>
          <p:cNvSpPr>
            <a:spLocks noGrp="1"/>
          </p:cNvSpPr>
          <p:nvPr>
            <p:ph type="sldNum" sz="quarter" idx="12"/>
          </p:nvPr>
        </p:nvSpPr>
        <p:spPr/>
        <p:txBody>
          <a:bodyPr/>
          <a:lstStyle/>
          <a:p>
            <a:fld id="{0503CE10-F9D3-4072-A615-6A95AA0B7B65}" type="slidenum">
              <a:rPr lang="zh-CN" altLang="en-US" smtClean="0"/>
              <a:t>27</a:t>
            </a:fld>
            <a:endParaRPr lang="zh-CN" altLang="en-US" dirty="0"/>
          </a:p>
        </p:txBody>
      </p:sp>
      <p:sp>
        <p:nvSpPr>
          <p:cNvPr id="4" name="标题 3"/>
          <p:cNvSpPr>
            <a:spLocks noGrp="1"/>
          </p:cNvSpPr>
          <p:nvPr>
            <p:ph type="title"/>
          </p:nvPr>
        </p:nvSpPr>
        <p:spPr>
          <a:xfrm>
            <a:off x="1138009" y="435426"/>
            <a:ext cx="5813426" cy="995679"/>
          </a:xfrm>
        </p:spPr>
        <p:txBody>
          <a:bodyPr/>
          <a:lstStyle/>
          <a:p>
            <a:r>
              <a:rPr kumimoji="1" lang="zh-CN" altLang="en-US" b="1" dirty="0" smtClean="0"/>
              <a:t>核心技术</a:t>
            </a:r>
            <a:endParaRPr kumimoji="1" lang="zh-CN" altLang="en-US" b="1" dirty="0"/>
          </a:p>
        </p:txBody>
      </p:sp>
      <p:grpSp>
        <p:nvGrpSpPr>
          <p:cNvPr id="61" name="组合 31"/>
          <p:cNvGrpSpPr>
            <a:grpSpLocks/>
          </p:cNvGrpSpPr>
          <p:nvPr/>
        </p:nvGrpSpPr>
        <p:grpSpPr bwMode="auto">
          <a:xfrm>
            <a:off x="873125" y="2276475"/>
            <a:ext cx="7543804" cy="3352800"/>
            <a:chOff x="873125" y="2276475"/>
            <a:chExt cx="7543804" cy="3352801"/>
          </a:xfrm>
        </p:grpSpPr>
        <p:sp>
          <p:nvSpPr>
            <p:cNvPr id="62" name="Line 3"/>
            <p:cNvSpPr>
              <a:spLocks noChangeShapeType="1"/>
            </p:cNvSpPr>
            <p:nvPr/>
          </p:nvSpPr>
          <p:spPr bwMode="gray">
            <a:xfrm flipH="1">
              <a:off x="873125" y="5621338"/>
              <a:ext cx="1657350" cy="1587"/>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zh-CN" altLang="en-US">
                <a:latin typeface="微软雅黑"/>
                <a:ea typeface="微软雅黑"/>
                <a:cs typeface="微软雅黑"/>
              </a:endParaRPr>
            </a:p>
          </p:txBody>
        </p:sp>
        <p:sp>
          <p:nvSpPr>
            <p:cNvPr id="63" name="Line 11"/>
            <p:cNvSpPr>
              <a:spLocks noChangeShapeType="1"/>
            </p:cNvSpPr>
            <p:nvPr/>
          </p:nvSpPr>
          <p:spPr bwMode="gray">
            <a:xfrm>
              <a:off x="1025525" y="4783138"/>
              <a:ext cx="0" cy="815975"/>
            </a:xfrm>
            <a:prstGeom prst="line">
              <a:avLst/>
            </a:prstGeom>
            <a:noFill/>
            <a:ln w="9525">
              <a:solidFill>
                <a:schemeClr val="tx1"/>
              </a:solidFill>
              <a:round/>
              <a:headEnd type="triangle" w="med" len="med"/>
              <a:tailEnd type="triangle" w="med" len="med"/>
            </a:ln>
            <a:extLst>
              <a:ext uri="{909E8E84-426E-40dd-AFC4-6F175D3DCCD1}">
                <a14:hiddenFill xmlns="" xmlns:a14="http://schemas.microsoft.com/office/drawing/2010/main">
                  <a:noFill/>
                </a14:hiddenFill>
              </a:ext>
            </a:extLst>
          </p:spPr>
          <p:txBody>
            <a:bodyPr wrap="none" anchor="ctr"/>
            <a:lstStyle/>
            <a:p>
              <a:endParaRPr lang="zh-CN" altLang="en-US">
                <a:latin typeface="微软雅黑"/>
                <a:ea typeface="微软雅黑"/>
                <a:cs typeface="微软雅黑"/>
              </a:endParaRPr>
            </a:p>
          </p:txBody>
        </p:sp>
        <p:sp>
          <p:nvSpPr>
            <p:cNvPr id="64" name="Text Box 15"/>
            <p:cNvSpPr txBox="1">
              <a:spLocks noChangeArrowheads="1"/>
            </p:cNvSpPr>
            <p:nvPr/>
          </p:nvSpPr>
          <p:spPr bwMode="gray">
            <a:xfrm>
              <a:off x="1177925" y="5097463"/>
              <a:ext cx="1467068"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r>
                <a:rPr lang="zh-CN" altLang="en-US" sz="2000" b="1" dirty="0">
                  <a:latin typeface="微软雅黑"/>
                  <a:ea typeface="微软雅黑"/>
                  <a:cs typeface="微软雅黑"/>
                </a:rPr>
                <a:t>信息生成→</a:t>
              </a:r>
              <a:endParaRPr lang="en-US" altLang="zh-CN" sz="2000" b="1" dirty="0">
                <a:latin typeface="微软雅黑"/>
                <a:ea typeface="微软雅黑"/>
                <a:cs typeface="微软雅黑"/>
              </a:endParaRPr>
            </a:p>
          </p:txBody>
        </p:sp>
        <p:sp>
          <p:nvSpPr>
            <p:cNvPr id="65" name="Freeform 22"/>
            <p:cNvSpPr>
              <a:spLocks/>
            </p:cNvSpPr>
            <p:nvPr/>
          </p:nvSpPr>
          <p:spPr bwMode="gray">
            <a:xfrm>
              <a:off x="6096000" y="4783139"/>
              <a:ext cx="577850" cy="846137"/>
            </a:xfrm>
            <a:custGeom>
              <a:avLst/>
              <a:gdLst/>
              <a:ahLst/>
              <a:cxnLst>
                <a:cxn ang="0">
                  <a:pos x="308" y="122"/>
                </a:cxn>
                <a:cxn ang="0">
                  <a:pos x="0" y="444"/>
                </a:cxn>
                <a:cxn ang="0">
                  <a:pos x="0" y="286"/>
                </a:cxn>
                <a:cxn ang="0">
                  <a:pos x="308" y="0"/>
                </a:cxn>
                <a:cxn ang="0">
                  <a:pos x="308" y="122"/>
                </a:cxn>
              </a:cxnLst>
              <a:rect l="0" t="0" r="r" b="b"/>
              <a:pathLst>
                <a:path w="308" h="444">
                  <a:moveTo>
                    <a:pt x="308" y="122"/>
                  </a:moveTo>
                  <a:lnTo>
                    <a:pt x="0" y="444"/>
                  </a:lnTo>
                  <a:lnTo>
                    <a:pt x="0" y="286"/>
                  </a:lnTo>
                  <a:lnTo>
                    <a:pt x="308" y="0"/>
                  </a:lnTo>
                  <a:lnTo>
                    <a:pt x="308" y="122"/>
                  </a:lnTo>
                  <a:close/>
                </a:path>
              </a:pathLst>
            </a:custGeom>
            <a:gradFill rotWithShape="1">
              <a:gsLst>
                <a:gs pos="0">
                  <a:schemeClr val="accent1">
                    <a:gamma/>
                    <a:shade val="46275"/>
                    <a:invGamma/>
                  </a:schemeClr>
                </a:gs>
                <a:gs pos="50000">
                  <a:schemeClr val="accent1"/>
                </a:gs>
                <a:gs pos="100000">
                  <a:schemeClr val="accent1">
                    <a:gamma/>
                    <a:shade val="46275"/>
                    <a:invGamma/>
                  </a:schemeClr>
                </a:gs>
              </a:gsLst>
              <a:lin ang="2700000" scaled="1"/>
            </a:gradFill>
            <a:ln w="0">
              <a:noFill/>
              <a:prstDash val="solid"/>
              <a:round/>
              <a:headEnd/>
              <a:tailEnd/>
            </a:ln>
          </p:spPr>
          <p:txBody>
            <a:bodyPr/>
            <a:lstStyle/>
            <a:p>
              <a:pPr>
                <a:defRPr/>
              </a:pPr>
              <a:endParaRPr lang="zh-CN" altLang="en-US">
                <a:latin typeface="微软雅黑"/>
                <a:ea typeface="微软雅黑"/>
                <a:cs typeface="微软雅黑"/>
              </a:endParaRPr>
            </a:p>
          </p:txBody>
        </p:sp>
        <p:sp>
          <p:nvSpPr>
            <p:cNvPr id="66" name="Freeform 23"/>
            <p:cNvSpPr>
              <a:spLocks/>
            </p:cNvSpPr>
            <p:nvPr/>
          </p:nvSpPr>
          <p:spPr bwMode="gray">
            <a:xfrm>
              <a:off x="2592388" y="4787900"/>
              <a:ext cx="4081463" cy="539750"/>
            </a:xfrm>
            <a:custGeom>
              <a:avLst/>
              <a:gdLst>
                <a:gd name="T0" fmla="*/ 2147483647 w 2180"/>
                <a:gd name="T1" fmla="*/ 2147483647 h 284"/>
                <a:gd name="T2" fmla="*/ 0 w 2180"/>
                <a:gd name="T3" fmla="*/ 2147483647 h 284"/>
                <a:gd name="T4" fmla="*/ 2147483647 w 2180"/>
                <a:gd name="T5" fmla="*/ 0 h 284"/>
                <a:gd name="T6" fmla="*/ 2147483647 w 2180"/>
                <a:gd name="T7" fmla="*/ 0 h 284"/>
                <a:gd name="T8" fmla="*/ 2147483647 w 2180"/>
                <a:gd name="T9" fmla="*/ 2147483647 h 284"/>
                <a:gd name="T10" fmla="*/ 0 60000 65536"/>
                <a:gd name="T11" fmla="*/ 0 60000 65536"/>
                <a:gd name="T12" fmla="*/ 0 60000 65536"/>
                <a:gd name="T13" fmla="*/ 0 60000 65536"/>
                <a:gd name="T14" fmla="*/ 0 60000 65536"/>
                <a:gd name="T15" fmla="*/ 0 w 2180"/>
                <a:gd name="T16" fmla="*/ 0 h 284"/>
                <a:gd name="T17" fmla="*/ 2180 w 2180"/>
                <a:gd name="T18" fmla="*/ 284 h 284"/>
              </a:gdLst>
              <a:ahLst/>
              <a:cxnLst>
                <a:cxn ang="T10">
                  <a:pos x="T0" y="T1"/>
                </a:cxn>
                <a:cxn ang="T11">
                  <a:pos x="T2" y="T3"/>
                </a:cxn>
                <a:cxn ang="T12">
                  <a:pos x="T4" y="T5"/>
                </a:cxn>
                <a:cxn ang="T13">
                  <a:pos x="T6" y="T7"/>
                </a:cxn>
                <a:cxn ang="T14">
                  <a:pos x="T8" y="T9"/>
                </a:cxn>
              </a:cxnLst>
              <a:rect l="T15" t="T16" r="T17" b="T18"/>
              <a:pathLst>
                <a:path w="2180" h="284">
                  <a:moveTo>
                    <a:pt x="1872" y="284"/>
                  </a:moveTo>
                  <a:lnTo>
                    <a:pt x="0" y="284"/>
                  </a:lnTo>
                  <a:lnTo>
                    <a:pt x="446" y="0"/>
                  </a:lnTo>
                  <a:lnTo>
                    <a:pt x="2180" y="0"/>
                  </a:lnTo>
                  <a:lnTo>
                    <a:pt x="1872" y="284"/>
                  </a:lnTo>
                  <a:close/>
                </a:path>
              </a:pathLst>
            </a:custGeom>
            <a:solidFill>
              <a:schemeClr val="accent1"/>
            </a:solidFill>
            <a:ln>
              <a:noFill/>
            </a:ln>
            <a:extLst>
              <a:ext uri="{91240B29-F687-4f45-9708-019B960494DF}">
                <a14:hiddenLine xmlns="" xmlns:a14="http://schemas.microsoft.com/office/drawing/2010/main" w="0">
                  <a:solidFill>
                    <a:srgbClr val="000000"/>
                  </a:solidFill>
                  <a:prstDash val="solid"/>
                  <a:round/>
                  <a:headEnd/>
                  <a:tailEnd/>
                </a14:hiddenLine>
              </a:ext>
            </a:extLst>
          </p:spPr>
          <p:txBody>
            <a:bodyPr/>
            <a:lstStyle/>
            <a:p>
              <a:endParaRPr lang="zh-CN" altLang="en-US">
                <a:latin typeface="微软雅黑"/>
                <a:ea typeface="微软雅黑"/>
                <a:cs typeface="微软雅黑"/>
              </a:endParaRPr>
            </a:p>
          </p:txBody>
        </p:sp>
        <p:sp>
          <p:nvSpPr>
            <p:cNvPr id="67" name="Line 4"/>
            <p:cNvSpPr>
              <a:spLocks noChangeShapeType="1"/>
            </p:cNvSpPr>
            <p:nvPr/>
          </p:nvSpPr>
          <p:spPr bwMode="gray">
            <a:xfrm flipH="1">
              <a:off x="873125" y="4783138"/>
              <a:ext cx="2438400" cy="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zh-CN" altLang="en-US">
                <a:latin typeface="微软雅黑"/>
                <a:ea typeface="微软雅黑"/>
                <a:cs typeface="微软雅黑"/>
              </a:endParaRPr>
            </a:p>
          </p:txBody>
        </p:sp>
        <p:sp>
          <p:nvSpPr>
            <p:cNvPr id="68" name="Line 5"/>
            <p:cNvSpPr>
              <a:spLocks noChangeShapeType="1"/>
            </p:cNvSpPr>
            <p:nvPr/>
          </p:nvSpPr>
          <p:spPr bwMode="gray">
            <a:xfrm flipH="1">
              <a:off x="873125" y="3952875"/>
              <a:ext cx="3352800" cy="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zh-CN" altLang="en-US">
                <a:latin typeface="微软雅黑"/>
                <a:ea typeface="微软雅黑"/>
                <a:cs typeface="微软雅黑"/>
              </a:endParaRPr>
            </a:p>
          </p:txBody>
        </p:sp>
        <p:sp>
          <p:nvSpPr>
            <p:cNvPr id="69" name="Line 6"/>
            <p:cNvSpPr>
              <a:spLocks noChangeShapeType="1"/>
            </p:cNvSpPr>
            <p:nvPr/>
          </p:nvSpPr>
          <p:spPr bwMode="gray">
            <a:xfrm flipH="1">
              <a:off x="873125" y="3124200"/>
              <a:ext cx="4165600" cy="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zh-CN" altLang="en-US">
                <a:latin typeface="微软雅黑"/>
                <a:ea typeface="微软雅黑"/>
                <a:cs typeface="微软雅黑"/>
              </a:endParaRPr>
            </a:p>
          </p:txBody>
        </p:sp>
        <p:sp>
          <p:nvSpPr>
            <p:cNvPr id="70" name="Line 7"/>
            <p:cNvSpPr>
              <a:spLocks noChangeShapeType="1"/>
            </p:cNvSpPr>
            <p:nvPr/>
          </p:nvSpPr>
          <p:spPr bwMode="gray">
            <a:xfrm flipH="1" flipV="1">
              <a:off x="873125" y="2282825"/>
              <a:ext cx="5033963" cy="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zh-CN" altLang="en-US">
                <a:latin typeface="微软雅黑"/>
                <a:ea typeface="微软雅黑"/>
                <a:cs typeface="微软雅黑"/>
              </a:endParaRPr>
            </a:p>
          </p:txBody>
        </p:sp>
        <p:sp>
          <p:nvSpPr>
            <p:cNvPr id="71" name="Line 8"/>
            <p:cNvSpPr>
              <a:spLocks noChangeShapeType="1"/>
            </p:cNvSpPr>
            <p:nvPr/>
          </p:nvSpPr>
          <p:spPr bwMode="gray">
            <a:xfrm>
              <a:off x="1025525" y="2276475"/>
              <a:ext cx="0" cy="871538"/>
            </a:xfrm>
            <a:prstGeom prst="line">
              <a:avLst/>
            </a:prstGeom>
            <a:noFill/>
            <a:ln w="9525">
              <a:solidFill>
                <a:schemeClr val="tx1"/>
              </a:solidFill>
              <a:round/>
              <a:headEnd type="triangle" w="med" len="med"/>
              <a:tailEnd type="triangle" w="med" len="med"/>
            </a:ln>
            <a:extLst>
              <a:ext uri="{909E8E84-426E-40dd-AFC4-6F175D3DCCD1}">
                <a14:hiddenFill xmlns="" xmlns:a14="http://schemas.microsoft.com/office/drawing/2010/main">
                  <a:noFill/>
                </a14:hiddenFill>
              </a:ext>
            </a:extLst>
          </p:spPr>
          <p:txBody>
            <a:bodyPr wrap="none" anchor="ctr"/>
            <a:lstStyle/>
            <a:p>
              <a:endParaRPr lang="zh-CN" altLang="en-US">
                <a:latin typeface="微软雅黑"/>
                <a:ea typeface="微软雅黑"/>
                <a:cs typeface="微软雅黑"/>
              </a:endParaRPr>
            </a:p>
          </p:txBody>
        </p:sp>
        <p:sp>
          <p:nvSpPr>
            <p:cNvPr id="72" name="Line 9"/>
            <p:cNvSpPr>
              <a:spLocks noChangeShapeType="1"/>
            </p:cNvSpPr>
            <p:nvPr/>
          </p:nvSpPr>
          <p:spPr bwMode="gray">
            <a:xfrm>
              <a:off x="1025525" y="3148013"/>
              <a:ext cx="0" cy="817562"/>
            </a:xfrm>
            <a:prstGeom prst="line">
              <a:avLst/>
            </a:prstGeom>
            <a:noFill/>
            <a:ln w="9525">
              <a:solidFill>
                <a:schemeClr val="tx1"/>
              </a:solidFill>
              <a:round/>
              <a:headEnd type="triangle" w="med" len="med"/>
              <a:tailEnd type="triangle" w="med" len="med"/>
            </a:ln>
            <a:extLst>
              <a:ext uri="{909E8E84-426E-40dd-AFC4-6F175D3DCCD1}">
                <a14:hiddenFill xmlns="" xmlns:a14="http://schemas.microsoft.com/office/drawing/2010/main">
                  <a:noFill/>
                </a14:hiddenFill>
              </a:ext>
            </a:extLst>
          </p:spPr>
          <p:txBody>
            <a:bodyPr wrap="none" anchor="ctr"/>
            <a:lstStyle/>
            <a:p>
              <a:endParaRPr lang="zh-CN" altLang="en-US">
                <a:latin typeface="微软雅黑"/>
                <a:ea typeface="微软雅黑"/>
                <a:cs typeface="微软雅黑"/>
              </a:endParaRPr>
            </a:p>
          </p:txBody>
        </p:sp>
        <p:sp>
          <p:nvSpPr>
            <p:cNvPr id="73" name="Line 10"/>
            <p:cNvSpPr>
              <a:spLocks noChangeShapeType="1"/>
            </p:cNvSpPr>
            <p:nvPr/>
          </p:nvSpPr>
          <p:spPr bwMode="gray">
            <a:xfrm>
              <a:off x="1025525" y="3965575"/>
              <a:ext cx="0" cy="815975"/>
            </a:xfrm>
            <a:prstGeom prst="line">
              <a:avLst/>
            </a:prstGeom>
            <a:noFill/>
            <a:ln w="9525">
              <a:solidFill>
                <a:schemeClr val="tx1"/>
              </a:solidFill>
              <a:round/>
              <a:headEnd type="triangle" w="med" len="med"/>
              <a:tailEnd type="triangle" w="med" len="med"/>
            </a:ln>
            <a:extLst>
              <a:ext uri="{909E8E84-426E-40dd-AFC4-6F175D3DCCD1}">
                <a14:hiddenFill xmlns="" xmlns:a14="http://schemas.microsoft.com/office/drawing/2010/main">
                  <a:noFill/>
                </a14:hiddenFill>
              </a:ext>
            </a:extLst>
          </p:spPr>
          <p:txBody>
            <a:bodyPr wrap="none" anchor="ctr"/>
            <a:lstStyle/>
            <a:p>
              <a:endParaRPr lang="zh-CN" altLang="en-US">
                <a:latin typeface="微软雅黑"/>
                <a:ea typeface="微软雅黑"/>
                <a:cs typeface="微软雅黑"/>
              </a:endParaRPr>
            </a:p>
          </p:txBody>
        </p:sp>
        <p:sp>
          <p:nvSpPr>
            <p:cNvPr id="74" name="Text Box 12"/>
            <p:cNvSpPr txBox="1">
              <a:spLocks noChangeArrowheads="1"/>
            </p:cNvSpPr>
            <p:nvPr/>
          </p:nvSpPr>
          <p:spPr bwMode="gray">
            <a:xfrm>
              <a:off x="1177925" y="2600325"/>
              <a:ext cx="1467068"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r>
                <a:rPr lang="zh-CN" altLang="en-US" sz="2000" b="1" dirty="0">
                  <a:latin typeface="微软雅黑"/>
                  <a:ea typeface="微软雅黑"/>
                  <a:cs typeface="微软雅黑"/>
                </a:rPr>
                <a:t>信息应用→</a:t>
              </a:r>
              <a:endParaRPr lang="en-US" altLang="zh-CN" sz="2000" b="1" dirty="0">
                <a:latin typeface="微软雅黑"/>
                <a:ea typeface="微软雅黑"/>
                <a:cs typeface="微软雅黑"/>
              </a:endParaRPr>
            </a:p>
          </p:txBody>
        </p:sp>
        <p:sp>
          <p:nvSpPr>
            <p:cNvPr id="75" name="Text Box 13"/>
            <p:cNvSpPr txBox="1">
              <a:spLocks noChangeArrowheads="1"/>
            </p:cNvSpPr>
            <p:nvPr/>
          </p:nvSpPr>
          <p:spPr bwMode="gray">
            <a:xfrm>
              <a:off x="1177925" y="3427413"/>
              <a:ext cx="1467068"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r>
                <a:rPr lang="zh-CN" altLang="en-US" sz="2000" b="1" dirty="0">
                  <a:latin typeface="微软雅黑"/>
                  <a:ea typeface="微软雅黑"/>
                  <a:cs typeface="微软雅黑"/>
                </a:rPr>
                <a:t>信息处理→</a:t>
              </a:r>
              <a:endParaRPr lang="en-US" altLang="zh-CN" sz="2000" b="1" dirty="0">
                <a:latin typeface="微软雅黑"/>
                <a:ea typeface="微软雅黑"/>
                <a:cs typeface="微软雅黑"/>
              </a:endParaRPr>
            </a:p>
          </p:txBody>
        </p:sp>
        <p:sp>
          <p:nvSpPr>
            <p:cNvPr id="76" name="Text Box 14"/>
            <p:cNvSpPr txBox="1">
              <a:spLocks noChangeArrowheads="1"/>
            </p:cNvSpPr>
            <p:nvPr/>
          </p:nvSpPr>
          <p:spPr bwMode="gray">
            <a:xfrm>
              <a:off x="1177925" y="4291013"/>
              <a:ext cx="1467068"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r>
                <a:rPr lang="zh-CN" altLang="en-US" sz="2000" b="1">
                  <a:latin typeface="微软雅黑"/>
                  <a:ea typeface="微软雅黑"/>
                  <a:cs typeface="微软雅黑"/>
                </a:rPr>
                <a:t>信息传输→</a:t>
              </a:r>
              <a:endParaRPr lang="en-US" altLang="zh-CN" sz="2000" b="1">
                <a:latin typeface="微软雅黑"/>
                <a:ea typeface="微软雅黑"/>
                <a:cs typeface="微软雅黑"/>
              </a:endParaRPr>
            </a:p>
          </p:txBody>
        </p:sp>
        <p:sp>
          <p:nvSpPr>
            <p:cNvPr id="77" name="Freeform 17"/>
            <p:cNvSpPr>
              <a:spLocks/>
            </p:cNvSpPr>
            <p:nvPr/>
          </p:nvSpPr>
          <p:spPr bwMode="gray">
            <a:xfrm>
              <a:off x="7834313" y="2286000"/>
              <a:ext cx="576262" cy="846138"/>
            </a:xfrm>
            <a:custGeom>
              <a:avLst/>
              <a:gdLst/>
              <a:ahLst/>
              <a:cxnLst>
                <a:cxn ang="0">
                  <a:pos x="308" y="120"/>
                </a:cxn>
                <a:cxn ang="0">
                  <a:pos x="0" y="444"/>
                </a:cxn>
                <a:cxn ang="0">
                  <a:pos x="0" y="286"/>
                </a:cxn>
                <a:cxn ang="0">
                  <a:pos x="308" y="0"/>
                </a:cxn>
                <a:cxn ang="0">
                  <a:pos x="308" y="120"/>
                </a:cxn>
              </a:cxnLst>
              <a:rect l="0" t="0" r="r" b="b"/>
              <a:pathLst>
                <a:path w="308" h="444">
                  <a:moveTo>
                    <a:pt x="308" y="120"/>
                  </a:moveTo>
                  <a:lnTo>
                    <a:pt x="0" y="444"/>
                  </a:lnTo>
                  <a:lnTo>
                    <a:pt x="0" y="286"/>
                  </a:lnTo>
                  <a:lnTo>
                    <a:pt x="308" y="0"/>
                  </a:lnTo>
                  <a:lnTo>
                    <a:pt x="308" y="120"/>
                  </a:lnTo>
                  <a:close/>
                </a:path>
              </a:pathLst>
            </a:custGeom>
            <a:gradFill rotWithShape="1">
              <a:gsLst>
                <a:gs pos="0">
                  <a:schemeClr val="accent2">
                    <a:gamma/>
                    <a:shade val="46275"/>
                    <a:invGamma/>
                  </a:schemeClr>
                </a:gs>
                <a:gs pos="50000">
                  <a:schemeClr val="accent2"/>
                </a:gs>
                <a:gs pos="100000">
                  <a:schemeClr val="accent2">
                    <a:gamma/>
                    <a:shade val="46275"/>
                    <a:invGamma/>
                  </a:schemeClr>
                </a:gs>
              </a:gsLst>
              <a:lin ang="2700000" scaled="1"/>
            </a:gradFill>
            <a:ln w="0">
              <a:noFill/>
              <a:prstDash val="solid"/>
              <a:round/>
              <a:headEnd/>
              <a:tailEnd/>
            </a:ln>
          </p:spPr>
          <p:txBody>
            <a:bodyPr/>
            <a:lstStyle/>
            <a:p>
              <a:pPr>
                <a:defRPr/>
              </a:pPr>
              <a:endParaRPr lang="zh-CN" altLang="en-US">
                <a:latin typeface="微软雅黑"/>
                <a:ea typeface="微软雅黑"/>
                <a:cs typeface="微软雅黑"/>
              </a:endParaRPr>
            </a:p>
          </p:txBody>
        </p:sp>
        <p:sp>
          <p:nvSpPr>
            <p:cNvPr id="78" name="Freeform 18"/>
            <p:cNvSpPr>
              <a:spLocks/>
            </p:cNvSpPr>
            <p:nvPr/>
          </p:nvSpPr>
          <p:spPr bwMode="gray">
            <a:xfrm>
              <a:off x="5073654" y="2301680"/>
              <a:ext cx="3343275" cy="541338"/>
            </a:xfrm>
            <a:custGeom>
              <a:avLst/>
              <a:gdLst>
                <a:gd name="T0" fmla="*/ 2147483647 w 1786"/>
                <a:gd name="T1" fmla="*/ 2147483647 h 284"/>
                <a:gd name="T2" fmla="*/ 0 w 1786"/>
                <a:gd name="T3" fmla="*/ 2147483647 h 284"/>
                <a:gd name="T4" fmla="*/ 2147483647 w 1786"/>
                <a:gd name="T5" fmla="*/ 0 h 284"/>
                <a:gd name="T6" fmla="*/ 2147483647 w 1786"/>
                <a:gd name="T7" fmla="*/ 0 h 284"/>
                <a:gd name="T8" fmla="*/ 2147483647 w 1786"/>
                <a:gd name="T9" fmla="*/ 2147483647 h 284"/>
                <a:gd name="T10" fmla="*/ 0 60000 65536"/>
                <a:gd name="T11" fmla="*/ 0 60000 65536"/>
                <a:gd name="T12" fmla="*/ 0 60000 65536"/>
                <a:gd name="T13" fmla="*/ 0 60000 65536"/>
                <a:gd name="T14" fmla="*/ 0 60000 65536"/>
                <a:gd name="T15" fmla="*/ 0 w 1786"/>
                <a:gd name="T16" fmla="*/ 0 h 284"/>
                <a:gd name="T17" fmla="*/ 1786 w 1786"/>
                <a:gd name="T18" fmla="*/ 284 h 284"/>
              </a:gdLst>
              <a:ahLst/>
              <a:cxnLst>
                <a:cxn ang="T10">
                  <a:pos x="T0" y="T1"/>
                </a:cxn>
                <a:cxn ang="T11">
                  <a:pos x="T2" y="T3"/>
                </a:cxn>
                <a:cxn ang="T12">
                  <a:pos x="T4" y="T5"/>
                </a:cxn>
                <a:cxn ang="T13">
                  <a:pos x="T6" y="T7"/>
                </a:cxn>
                <a:cxn ang="T14">
                  <a:pos x="T8" y="T9"/>
                </a:cxn>
              </a:cxnLst>
              <a:rect l="T15" t="T16" r="T17" b="T18"/>
              <a:pathLst>
                <a:path w="1786" h="284">
                  <a:moveTo>
                    <a:pt x="1478" y="284"/>
                  </a:moveTo>
                  <a:lnTo>
                    <a:pt x="0" y="284"/>
                  </a:lnTo>
                  <a:lnTo>
                    <a:pt x="446" y="0"/>
                  </a:lnTo>
                  <a:lnTo>
                    <a:pt x="1786" y="0"/>
                  </a:lnTo>
                  <a:lnTo>
                    <a:pt x="1478" y="284"/>
                  </a:lnTo>
                  <a:close/>
                </a:path>
              </a:pathLst>
            </a:custGeom>
            <a:solidFill>
              <a:schemeClr val="accent2"/>
            </a:solidFill>
            <a:ln>
              <a:noFill/>
            </a:ln>
            <a:extLst>
              <a:ext uri="{91240B29-F687-4f45-9708-019B960494DF}">
                <a14:hiddenLine xmlns="" xmlns:a14="http://schemas.microsoft.com/office/drawing/2010/main" w="0">
                  <a:solidFill>
                    <a:srgbClr val="000000"/>
                  </a:solidFill>
                  <a:prstDash val="solid"/>
                  <a:round/>
                  <a:headEnd/>
                  <a:tailEnd/>
                </a14:hiddenLine>
              </a:ext>
            </a:extLst>
          </p:spPr>
          <p:txBody>
            <a:bodyPr/>
            <a:lstStyle/>
            <a:p>
              <a:endParaRPr lang="zh-CN" altLang="en-US" sz="3600" dirty="0">
                <a:solidFill>
                  <a:schemeClr val="bg1"/>
                </a:solidFill>
                <a:latin typeface="微软雅黑"/>
                <a:ea typeface="微软雅黑"/>
                <a:cs typeface="微软雅黑"/>
              </a:endParaRPr>
            </a:p>
          </p:txBody>
        </p:sp>
        <p:sp>
          <p:nvSpPr>
            <p:cNvPr id="79" name="Freeform 19"/>
            <p:cNvSpPr>
              <a:spLocks/>
            </p:cNvSpPr>
            <p:nvPr/>
          </p:nvSpPr>
          <p:spPr bwMode="gray">
            <a:xfrm>
              <a:off x="7254875" y="3117850"/>
              <a:ext cx="576263" cy="841375"/>
            </a:xfrm>
            <a:custGeom>
              <a:avLst/>
              <a:gdLst/>
              <a:ahLst/>
              <a:cxnLst>
                <a:cxn ang="0">
                  <a:pos x="308" y="120"/>
                </a:cxn>
                <a:cxn ang="0">
                  <a:pos x="0" y="442"/>
                </a:cxn>
                <a:cxn ang="0">
                  <a:pos x="0" y="286"/>
                </a:cxn>
                <a:cxn ang="0">
                  <a:pos x="308" y="0"/>
                </a:cxn>
                <a:cxn ang="0">
                  <a:pos x="308" y="120"/>
                </a:cxn>
              </a:cxnLst>
              <a:rect l="0" t="0" r="r" b="b"/>
              <a:pathLst>
                <a:path w="308" h="442">
                  <a:moveTo>
                    <a:pt x="308" y="120"/>
                  </a:moveTo>
                  <a:lnTo>
                    <a:pt x="0" y="442"/>
                  </a:lnTo>
                  <a:lnTo>
                    <a:pt x="0" y="286"/>
                  </a:lnTo>
                  <a:lnTo>
                    <a:pt x="308" y="0"/>
                  </a:lnTo>
                  <a:lnTo>
                    <a:pt x="308" y="120"/>
                  </a:lnTo>
                  <a:close/>
                </a:path>
              </a:pathLst>
            </a:custGeom>
            <a:gradFill rotWithShape="1">
              <a:gsLst>
                <a:gs pos="0">
                  <a:schemeClr val="hlink">
                    <a:gamma/>
                    <a:shade val="46275"/>
                    <a:invGamma/>
                  </a:schemeClr>
                </a:gs>
                <a:gs pos="50000">
                  <a:schemeClr val="hlink"/>
                </a:gs>
                <a:gs pos="100000">
                  <a:schemeClr val="hlink">
                    <a:gamma/>
                    <a:shade val="46275"/>
                    <a:invGamma/>
                  </a:schemeClr>
                </a:gs>
              </a:gsLst>
              <a:lin ang="2700000" scaled="1"/>
            </a:gradFill>
            <a:ln w="0">
              <a:noFill/>
              <a:prstDash val="solid"/>
              <a:round/>
              <a:headEnd/>
              <a:tailEnd/>
            </a:ln>
          </p:spPr>
          <p:txBody>
            <a:bodyPr/>
            <a:lstStyle/>
            <a:p>
              <a:pPr>
                <a:defRPr/>
              </a:pPr>
              <a:endParaRPr lang="zh-CN" altLang="en-US">
                <a:latin typeface="微软雅黑"/>
                <a:ea typeface="微软雅黑"/>
                <a:cs typeface="微软雅黑"/>
              </a:endParaRPr>
            </a:p>
          </p:txBody>
        </p:sp>
        <p:sp>
          <p:nvSpPr>
            <p:cNvPr id="80" name="Freeform 20"/>
            <p:cNvSpPr>
              <a:spLocks/>
            </p:cNvSpPr>
            <p:nvPr/>
          </p:nvSpPr>
          <p:spPr bwMode="gray">
            <a:xfrm>
              <a:off x="4243388" y="3117850"/>
              <a:ext cx="3594100" cy="539750"/>
            </a:xfrm>
            <a:custGeom>
              <a:avLst/>
              <a:gdLst>
                <a:gd name="T0" fmla="*/ 2147483647 w 1920"/>
                <a:gd name="T1" fmla="*/ 2147483647 h 284"/>
                <a:gd name="T2" fmla="*/ 0 w 1920"/>
                <a:gd name="T3" fmla="*/ 2147483647 h 284"/>
                <a:gd name="T4" fmla="*/ 2147483647 w 1920"/>
                <a:gd name="T5" fmla="*/ 0 h 284"/>
                <a:gd name="T6" fmla="*/ 2147483647 w 1920"/>
                <a:gd name="T7" fmla="*/ 0 h 284"/>
                <a:gd name="T8" fmla="*/ 2147483647 w 1920"/>
                <a:gd name="T9" fmla="*/ 2147483647 h 284"/>
                <a:gd name="T10" fmla="*/ 0 60000 65536"/>
                <a:gd name="T11" fmla="*/ 0 60000 65536"/>
                <a:gd name="T12" fmla="*/ 0 60000 65536"/>
                <a:gd name="T13" fmla="*/ 0 60000 65536"/>
                <a:gd name="T14" fmla="*/ 0 60000 65536"/>
                <a:gd name="T15" fmla="*/ 0 w 1920"/>
                <a:gd name="T16" fmla="*/ 0 h 284"/>
                <a:gd name="T17" fmla="*/ 1920 w 1920"/>
                <a:gd name="T18" fmla="*/ 284 h 284"/>
              </a:gdLst>
              <a:ahLst/>
              <a:cxnLst>
                <a:cxn ang="T10">
                  <a:pos x="T0" y="T1"/>
                </a:cxn>
                <a:cxn ang="T11">
                  <a:pos x="T2" y="T3"/>
                </a:cxn>
                <a:cxn ang="T12">
                  <a:pos x="T4" y="T5"/>
                </a:cxn>
                <a:cxn ang="T13">
                  <a:pos x="T6" y="T7"/>
                </a:cxn>
                <a:cxn ang="T14">
                  <a:pos x="T8" y="T9"/>
                </a:cxn>
              </a:cxnLst>
              <a:rect l="T15" t="T16" r="T17" b="T18"/>
              <a:pathLst>
                <a:path w="1920" h="284">
                  <a:moveTo>
                    <a:pt x="1612" y="284"/>
                  </a:moveTo>
                  <a:lnTo>
                    <a:pt x="0" y="284"/>
                  </a:lnTo>
                  <a:lnTo>
                    <a:pt x="446" y="0"/>
                  </a:lnTo>
                  <a:lnTo>
                    <a:pt x="1920" y="0"/>
                  </a:lnTo>
                  <a:lnTo>
                    <a:pt x="1612" y="284"/>
                  </a:lnTo>
                  <a:close/>
                </a:path>
              </a:pathLst>
            </a:custGeom>
            <a:solidFill>
              <a:schemeClr val="hlink"/>
            </a:solidFill>
            <a:ln>
              <a:noFill/>
            </a:ln>
            <a:extLst>
              <a:ext uri="{91240B29-F687-4f45-9708-019B960494DF}">
                <a14:hiddenLine xmlns="" xmlns:a14="http://schemas.microsoft.com/office/drawing/2010/main" w="0">
                  <a:solidFill>
                    <a:srgbClr val="000000"/>
                  </a:solidFill>
                  <a:prstDash val="solid"/>
                  <a:round/>
                  <a:headEnd/>
                  <a:tailEnd/>
                </a14:hiddenLine>
              </a:ext>
            </a:extLst>
          </p:spPr>
          <p:txBody>
            <a:bodyPr/>
            <a:lstStyle/>
            <a:p>
              <a:endParaRPr lang="zh-CN" altLang="en-US">
                <a:latin typeface="微软雅黑"/>
                <a:ea typeface="微软雅黑"/>
                <a:cs typeface="微软雅黑"/>
              </a:endParaRPr>
            </a:p>
          </p:txBody>
        </p:sp>
        <p:sp>
          <p:nvSpPr>
            <p:cNvPr id="81" name="Freeform 21"/>
            <p:cNvSpPr>
              <a:spLocks/>
            </p:cNvSpPr>
            <p:nvPr/>
          </p:nvSpPr>
          <p:spPr bwMode="gray">
            <a:xfrm>
              <a:off x="6673850" y="3949700"/>
              <a:ext cx="573088" cy="844550"/>
            </a:xfrm>
            <a:custGeom>
              <a:avLst/>
              <a:gdLst/>
              <a:ahLst/>
              <a:cxnLst>
                <a:cxn ang="0">
                  <a:pos x="306" y="122"/>
                </a:cxn>
                <a:cxn ang="0">
                  <a:pos x="0" y="444"/>
                </a:cxn>
                <a:cxn ang="0">
                  <a:pos x="0" y="286"/>
                </a:cxn>
                <a:cxn ang="0">
                  <a:pos x="306" y="0"/>
                </a:cxn>
                <a:cxn ang="0">
                  <a:pos x="306" y="122"/>
                </a:cxn>
              </a:cxnLst>
              <a:rect l="0" t="0" r="r" b="b"/>
              <a:pathLst>
                <a:path w="306" h="444">
                  <a:moveTo>
                    <a:pt x="306" y="122"/>
                  </a:moveTo>
                  <a:lnTo>
                    <a:pt x="0" y="444"/>
                  </a:lnTo>
                  <a:lnTo>
                    <a:pt x="0" y="286"/>
                  </a:lnTo>
                  <a:lnTo>
                    <a:pt x="306" y="0"/>
                  </a:lnTo>
                  <a:lnTo>
                    <a:pt x="306" y="122"/>
                  </a:lnTo>
                  <a:close/>
                </a:path>
              </a:pathLst>
            </a:custGeom>
            <a:gradFill rotWithShape="1">
              <a:gsLst>
                <a:gs pos="0">
                  <a:schemeClr val="folHlink">
                    <a:gamma/>
                    <a:shade val="46275"/>
                    <a:invGamma/>
                  </a:schemeClr>
                </a:gs>
                <a:gs pos="50000">
                  <a:schemeClr val="folHlink"/>
                </a:gs>
                <a:gs pos="100000">
                  <a:schemeClr val="folHlink">
                    <a:gamma/>
                    <a:shade val="46275"/>
                    <a:invGamma/>
                  </a:schemeClr>
                </a:gs>
              </a:gsLst>
              <a:lin ang="2700000" scaled="1"/>
            </a:gradFill>
            <a:ln w="0">
              <a:noFill/>
              <a:prstDash val="solid"/>
              <a:round/>
              <a:headEnd/>
              <a:tailEnd/>
            </a:ln>
          </p:spPr>
          <p:txBody>
            <a:bodyPr/>
            <a:lstStyle/>
            <a:p>
              <a:pPr>
                <a:defRPr/>
              </a:pPr>
              <a:endParaRPr lang="zh-CN" altLang="en-US">
                <a:latin typeface="微软雅黑"/>
                <a:ea typeface="微软雅黑"/>
                <a:cs typeface="微软雅黑"/>
              </a:endParaRPr>
            </a:p>
          </p:txBody>
        </p:sp>
        <p:sp>
          <p:nvSpPr>
            <p:cNvPr id="82" name="Rectangle 25"/>
            <p:cNvSpPr>
              <a:spLocks noChangeArrowheads="1"/>
            </p:cNvSpPr>
            <p:nvPr/>
          </p:nvSpPr>
          <p:spPr bwMode="gray">
            <a:xfrm>
              <a:off x="5080000" y="2827338"/>
              <a:ext cx="2767013" cy="304800"/>
            </a:xfrm>
            <a:prstGeom prst="rect">
              <a:avLst/>
            </a:prstGeom>
            <a:gradFill rotWithShape="1">
              <a:gsLst>
                <a:gs pos="0">
                  <a:schemeClr val="accent2">
                    <a:gamma/>
                    <a:shade val="72549"/>
                    <a:invGamma/>
                  </a:schemeClr>
                </a:gs>
                <a:gs pos="50000">
                  <a:schemeClr val="accent2"/>
                </a:gs>
                <a:gs pos="100000">
                  <a:schemeClr val="accent2">
                    <a:gamma/>
                    <a:shade val="72549"/>
                    <a:invGamma/>
                  </a:schemeClr>
                </a:gs>
              </a:gsLst>
              <a:lin ang="2700000" scaled="1"/>
            </a:gradFill>
            <a:ln w="9525">
              <a:noFill/>
              <a:miter lim="800000"/>
              <a:headEnd/>
              <a:tailEnd/>
            </a:ln>
            <a:effectLst/>
          </p:spPr>
          <p:txBody>
            <a:bodyPr wrap="none" anchor="ctr"/>
            <a:lstStyle/>
            <a:p>
              <a:pPr algn="ctr" eaLnBrk="0" hangingPunct="0">
                <a:defRPr/>
              </a:pPr>
              <a:endParaRPr lang="en-US" altLang="zh-CN" sz="2400" dirty="0">
                <a:solidFill>
                  <a:srgbClr val="FFFFFF"/>
                </a:solidFill>
                <a:latin typeface="微软雅黑"/>
                <a:ea typeface="微软雅黑"/>
                <a:cs typeface="微软雅黑"/>
              </a:endParaRPr>
            </a:p>
          </p:txBody>
        </p:sp>
        <p:sp>
          <p:nvSpPr>
            <p:cNvPr id="83" name="Rectangle 26"/>
            <p:cNvSpPr>
              <a:spLocks noChangeArrowheads="1"/>
            </p:cNvSpPr>
            <p:nvPr/>
          </p:nvSpPr>
          <p:spPr bwMode="gray">
            <a:xfrm>
              <a:off x="4244975" y="3657600"/>
              <a:ext cx="3016250" cy="298450"/>
            </a:xfrm>
            <a:prstGeom prst="rect">
              <a:avLst/>
            </a:prstGeom>
            <a:gradFill rotWithShape="1">
              <a:gsLst>
                <a:gs pos="0">
                  <a:schemeClr val="hlink">
                    <a:gamma/>
                    <a:shade val="72549"/>
                    <a:invGamma/>
                  </a:schemeClr>
                </a:gs>
                <a:gs pos="50000">
                  <a:schemeClr val="hlink"/>
                </a:gs>
                <a:gs pos="100000">
                  <a:schemeClr val="hlink">
                    <a:gamma/>
                    <a:shade val="72549"/>
                    <a:invGamma/>
                  </a:schemeClr>
                </a:gs>
              </a:gsLst>
              <a:lin ang="2700000" scaled="1"/>
            </a:gradFill>
            <a:ln w="9525">
              <a:noFill/>
              <a:miter lim="800000"/>
              <a:headEnd/>
              <a:tailEnd/>
            </a:ln>
            <a:effectLst/>
          </p:spPr>
          <p:txBody>
            <a:bodyPr wrap="none" anchor="ctr"/>
            <a:lstStyle/>
            <a:p>
              <a:pPr algn="ctr" eaLnBrk="0" hangingPunct="0">
                <a:defRPr/>
              </a:pPr>
              <a:endParaRPr lang="en-US" altLang="zh-CN" sz="2400" dirty="0">
                <a:solidFill>
                  <a:srgbClr val="FFFFFF"/>
                </a:solidFill>
                <a:latin typeface="微软雅黑"/>
                <a:ea typeface="微软雅黑"/>
                <a:cs typeface="微软雅黑"/>
              </a:endParaRPr>
            </a:p>
          </p:txBody>
        </p:sp>
        <p:sp>
          <p:nvSpPr>
            <p:cNvPr id="84" name="Freeform 27"/>
            <p:cNvSpPr>
              <a:spLocks/>
            </p:cNvSpPr>
            <p:nvPr/>
          </p:nvSpPr>
          <p:spPr bwMode="gray">
            <a:xfrm>
              <a:off x="3419475" y="3949700"/>
              <a:ext cx="3833813" cy="544513"/>
            </a:xfrm>
            <a:custGeom>
              <a:avLst/>
              <a:gdLst>
                <a:gd name="T0" fmla="*/ 2147483647 w 2048"/>
                <a:gd name="T1" fmla="*/ 2147483647 h 286"/>
                <a:gd name="T2" fmla="*/ 0 w 2048"/>
                <a:gd name="T3" fmla="*/ 2147483647 h 286"/>
                <a:gd name="T4" fmla="*/ 2147483647 w 2048"/>
                <a:gd name="T5" fmla="*/ 0 h 286"/>
                <a:gd name="T6" fmla="*/ 2147483647 w 2048"/>
                <a:gd name="T7" fmla="*/ 0 h 286"/>
                <a:gd name="T8" fmla="*/ 2147483647 w 2048"/>
                <a:gd name="T9" fmla="*/ 2147483647 h 286"/>
                <a:gd name="T10" fmla="*/ 0 60000 65536"/>
                <a:gd name="T11" fmla="*/ 0 60000 65536"/>
                <a:gd name="T12" fmla="*/ 0 60000 65536"/>
                <a:gd name="T13" fmla="*/ 0 60000 65536"/>
                <a:gd name="T14" fmla="*/ 0 60000 65536"/>
                <a:gd name="T15" fmla="*/ 0 w 2048"/>
                <a:gd name="T16" fmla="*/ 0 h 286"/>
                <a:gd name="T17" fmla="*/ 2048 w 2048"/>
                <a:gd name="T18" fmla="*/ 286 h 286"/>
              </a:gdLst>
              <a:ahLst/>
              <a:cxnLst>
                <a:cxn ang="T10">
                  <a:pos x="T0" y="T1"/>
                </a:cxn>
                <a:cxn ang="T11">
                  <a:pos x="T2" y="T3"/>
                </a:cxn>
                <a:cxn ang="T12">
                  <a:pos x="T4" y="T5"/>
                </a:cxn>
                <a:cxn ang="T13">
                  <a:pos x="T6" y="T7"/>
                </a:cxn>
                <a:cxn ang="T14">
                  <a:pos x="T8" y="T9"/>
                </a:cxn>
              </a:cxnLst>
              <a:rect l="T15" t="T16" r="T17" b="T18"/>
              <a:pathLst>
                <a:path w="2048" h="286">
                  <a:moveTo>
                    <a:pt x="1742" y="286"/>
                  </a:moveTo>
                  <a:lnTo>
                    <a:pt x="0" y="286"/>
                  </a:lnTo>
                  <a:lnTo>
                    <a:pt x="446" y="0"/>
                  </a:lnTo>
                  <a:lnTo>
                    <a:pt x="2048" y="0"/>
                  </a:lnTo>
                  <a:lnTo>
                    <a:pt x="1742" y="286"/>
                  </a:lnTo>
                  <a:close/>
                </a:path>
              </a:pathLst>
            </a:custGeom>
            <a:solidFill>
              <a:schemeClr val="folHlink"/>
            </a:solidFill>
            <a:ln>
              <a:noFill/>
            </a:ln>
            <a:extLst>
              <a:ext uri="{91240B29-F687-4f45-9708-019B960494DF}">
                <a14:hiddenLine xmlns="" xmlns:a14="http://schemas.microsoft.com/office/drawing/2010/main" w="0">
                  <a:solidFill>
                    <a:srgbClr val="000000"/>
                  </a:solidFill>
                  <a:prstDash val="solid"/>
                  <a:round/>
                  <a:headEnd/>
                  <a:tailEnd/>
                </a14:hiddenLine>
              </a:ext>
            </a:extLst>
          </p:spPr>
          <p:txBody>
            <a:bodyPr/>
            <a:lstStyle/>
            <a:p>
              <a:endParaRPr lang="zh-CN" altLang="en-US">
                <a:latin typeface="微软雅黑"/>
                <a:ea typeface="微软雅黑"/>
                <a:cs typeface="微软雅黑"/>
              </a:endParaRPr>
            </a:p>
          </p:txBody>
        </p:sp>
        <p:sp>
          <p:nvSpPr>
            <p:cNvPr id="85" name="Rectangle 28"/>
            <p:cNvSpPr>
              <a:spLocks noChangeArrowheads="1"/>
            </p:cNvSpPr>
            <p:nvPr/>
          </p:nvSpPr>
          <p:spPr bwMode="gray">
            <a:xfrm>
              <a:off x="3422650" y="4492626"/>
              <a:ext cx="3263900" cy="298450"/>
            </a:xfrm>
            <a:prstGeom prst="rect">
              <a:avLst/>
            </a:prstGeom>
            <a:gradFill rotWithShape="1">
              <a:gsLst>
                <a:gs pos="0">
                  <a:schemeClr val="folHlink">
                    <a:gamma/>
                    <a:shade val="72549"/>
                    <a:invGamma/>
                  </a:schemeClr>
                </a:gs>
                <a:gs pos="50000">
                  <a:schemeClr val="folHlink"/>
                </a:gs>
                <a:gs pos="100000">
                  <a:schemeClr val="folHlink">
                    <a:gamma/>
                    <a:shade val="72549"/>
                    <a:invGamma/>
                  </a:schemeClr>
                </a:gs>
              </a:gsLst>
              <a:lin ang="2700000" scaled="1"/>
            </a:gradFill>
            <a:ln w="9525">
              <a:noFill/>
              <a:miter lim="800000"/>
              <a:headEnd/>
              <a:tailEnd/>
            </a:ln>
            <a:effectLst/>
          </p:spPr>
          <p:txBody>
            <a:bodyPr wrap="none" anchor="ctr"/>
            <a:lstStyle/>
            <a:p>
              <a:pPr algn="ctr" eaLnBrk="0" hangingPunct="0">
                <a:defRPr/>
              </a:pPr>
              <a:endParaRPr lang="en-US" altLang="zh-CN" sz="2400" dirty="0">
                <a:solidFill>
                  <a:schemeClr val="bg1"/>
                </a:solidFill>
                <a:latin typeface="微软雅黑"/>
                <a:ea typeface="微软雅黑"/>
                <a:cs typeface="微软雅黑"/>
              </a:endParaRPr>
            </a:p>
          </p:txBody>
        </p:sp>
        <p:sp>
          <p:nvSpPr>
            <p:cNvPr id="86" name="Rectangle 29"/>
            <p:cNvSpPr>
              <a:spLocks noChangeArrowheads="1"/>
            </p:cNvSpPr>
            <p:nvPr/>
          </p:nvSpPr>
          <p:spPr bwMode="gray">
            <a:xfrm>
              <a:off x="2590800" y="5329239"/>
              <a:ext cx="3513138" cy="296862"/>
            </a:xfrm>
            <a:prstGeom prst="rect">
              <a:avLst/>
            </a:prstGeom>
            <a:gradFill rotWithShape="1">
              <a:gsLst>
                <a:gs pos="0">
                  <a:schemeClr val="accent1">
                    <a:gamma/>
                    <a:shade val="72549"/>
                    <a:invGamma/>
                  </a:schemeClr>
                </a:gs>
                <a:gs pos="50000">
                  <a:schemeClr val="accent1"/>
                </a:gs>
                <a:gs pos="100000">
                  <a:schemeClr val="accent1">
                    <a:gamma/>
                    <a:shade val="72549"/>
                    <a:invGamma/>
                  </a:schemeClr>
                </a:gs>
              </a:gsLst>
              <a:lin ang="2700000" scaled="1"/>
            </a:gradFill>
            <a:ln w="9525">
              <a:noFill/>
              <a:miter lim="800000"/>
              <a:headEnd/>
              <a:tailEnd/>
            </a:ln>
            <a:effectLst/>
          </p:spPr>
          <p:txBody>
            <a:bodyPr wrap="none" anchor="ctr"/>
            <a:lstStyle/>
            <a:p>
              <a:pPr algn="ctr" eaLnBrk="0" hangingPunct="0">
                <a:defRPr/>
              </a:pPr>
              <a:endParaRPr lang="en-US" altLang="zh-CN" sz="2400" dirty="0">
                <a:solidFill>
                  <a:schemeClr val="bg1"/>
                </a:solidFill>
                <a:effectLst>
                  <a:outerShdw blurRad="38100" dist="38100" dir="2700000" algn="tl">
                    <a:srgbClr val="000000">
                      <a:alpha val="43137"/>
                    </a:srgbClr>
                  </a:outerShdw>
                </a:effectLst>
                <a:latin typeface="微软雅黑"/>
                <a:ea typeface="微软雅黑"/>
                <a:cs typeface="微软雅黑"/>
              </a:endParaRPr>
            </a:p>
          </p:txBody>
        </p:sp>
      </p:grpSp>
      <p:sp>
        <p:nvSpPr>
          <p:cNvPr id="2" name="文本框 1"/>
          <p:cNvSpPr txBox="1"/>
          <p:nvPr/>
        </p:nvSpPr>
        <p:spPr>
          <a:xfrm>
            <a:off x="5600846" y="2242227"/>
            <a:ext cx="2492990" cy="646331"/>
          </a:xfrm>
          <a:prstGeom prst="rect">
            <a:avLst/>
          </a:prstGeom>
          <a:noFill/>
        </p:spPr>
        <p:txBody>
          <a:bodyPr wrap="none" rtlCol="0">
            <a:spAutoFit/>
          </a:bodyPr>
          <a:lstStyle/>
          <a:p>
            <a:pPr algn="ctr"/>
            <a:r>
              <a:rPr lang="zh-CN" altLang="en-US" sz="3600" dirty="0" smtClean="0">
                <a:solidFill>
                  <a:schemeClr val="bg1"/>
                </a:solidFill>
                <a:latin typeface="微软雅黑"/>
                <a:ea typeface="微软雅黑"/>
                <a:cs typeface="微软雅黑"/>
              </a:rPr>
              <a:t>综合应用层</a:t>
            </a:r>
            <a:endParaRPr lang="zh-CN" altLang="en-US" sz="3600" dirty="0">
              <a:solidFill>
                <a:schemeClr val="bg1"/>
              </a:solidFill>
              <a:latin typeface="微软雅黑"/>
              <a:ea typeface="微软雅黑"/>
              <a:cs typeface="微软雅黑"/>
            </a:endParaRPr>
          </a:p>
        </p:txBody>
      </p:sp>
      <p:sp>
        <p:nvSpPr>
          <p:cNvPr id="35" name="文本框 34"/>
          <p:cNvSpPr txBox="1"/>
          <p:nvPr/>
        </p:nvSpPr>
        <p:spPr>
          <a:xfrm>
            <a:off x="4765553" y="3084543"/>
            <a:ext cx="2492990" cy="646331"/>
          </a:xfrm>
          <a:prstGeom prst="rect">
            <a:avLst/>
          </a:prstGeom>
          <a:noFill/>
        </p:spPr>
        <p:txBody>
          <a:bodyPr wrap="none" rtlCol="0">
            <a:spAutoFit/>
          </a:bodyPr>
          <a:lstStyle/>
          <a:p>
            <a:pPr algn="ctr"/>
            <a:r>
              <a:rPr lang="zh-CN" altLang="en-US" sz="3600" dirty="0" smtClean="0">
                <a:solidFill>
                  <a:schemeClr val="bg1"/>
                </a:solidFill>
                <a:latin typeface="微软雅黑"/>
                <a:ea typeface="微软雅黑"/>
                <a:cs typeface="微软雅黑"/>
              </a:rPr>
              <a:t>管理服务层</a:t>
            </a:r>
            <a:endParaRPr lang="zh-CN" altLang="en-US" sz="3600" dirty="0">
              <a:solidFill>
                <a:schemeClr val="bg1"/>
              </a:solidFill>
              <a:latin typeface="微软雅黑"/>
              <a:ea typeface="微软雅黑"/>
              <a:cs typeface="微软雅黑"/>
            </a:endParaRPr>
          </a:p>
        </p:txBody>
      </p:sp>
      <p:sp>
        <p:nvSpPr>
          <p:cNvPr id="36" name="文本框 35"/>
          <p:cNvSpPr txBox="1"/>
          <p:nvPr/>
        </p:nvSpPr>
        <p:spPr>
          <a:xfrm>
            <a:off x="4118396" y="3864139"/>
            <a:ext cx="2492990" cy="646331"/>
          </a:xfrm>
          <a:prstGeom prst="rect">
            <a:avLst/>
          </a:prstGeom>
          <a:noFill/>
        </p:spPr>
        <p:txBody>
          <a:bodyPr wrap="none" rtlCol="0">
            <a:spAutoFit/>
          </a:bodyPr>
          <a:lstStyle/>
          <a:p>
            <a:pPr algn="ctr"/>
            <a:r>
              <a:rPr lang="zh-CN" altLang="en-US" sz="3600" dirty="0" smtClean="0">
                <a:solidFill>
                  <a:schemeClr val="bg1"/>
                </a:solidFill>
                <a:latin typeface="微软雅黑"/>
                <a:ea typeface="微软雅黑"/>
                <a:cs typeface="微软雅黑"/>
              </a:rPr>
              <a:t>网络构建层</a:t>
            </a:r>
            <a:endParaRPr lang="zh-CN" altLang="en-US" sz="3600" dirty="0">
              <a:solidFill>
                <a:schemeClr val="bg1"/>
              </a:solidFill>
              <a:latin typeface="微软雅黑"/>
              <a:ea typeface="微软雅黑"/>
              <a:cs typeface="微软雅黑"/>
            </a:endParaRPr>
          </a:p>
        </p:txBody>
      </p:sp>
      <p:sp>
        <p:nvSpPr>
          <p:cNvPr id="37" name="文本框 36"/>
          <p:cNvSpPr txBox="1"/>
          <p:nvPr/>
        </p:nvSpPr>
        <p:spPr>
          <a:xfrm>
            <a:off x="3392849" y="4706455"/>
            <a:ext cx="2492990" cy="646331"/>
          </a:xfrm>
          <a:prstGeom prst="rect">
            <a:avLst/>
          </a:prstGeom>
          <a:noFill/>
        </p:spPr>
        <p:txBody>
          <a:bodyPr wrap="none" rtlCol="0">
            <a:spAutoFit/>
          </a:bodyPr>
          <a:lstStyle/>
          <a:p>
            <a:pPr algn="ctr"/>
            <a:r>
              <a:rPr lang="zh-CN" altLang="en-US" sz="3600" dirty="0" smtClean="0">
                <a:solidFill>
                  <a:schemeClr val="bg1"/>
                </a:solidFill>
                <a:latin typeface="微软雅黑"/>
                <a:ea typeface="微软雅黑"/>
                <a:cs typeface="微软雅黑"/>
              </a:rPr>
              <a:t>感知识别层</a:t>
            </a:r>
            <a:endParaRPr lang="zh-CN" altLang="en-US" sz="3600" dirty="0">
              <a:solidFill>
                <a:schemeClr val="bg1"/>
              </a:solidFill>
              <a:latin typeface="微软雅黑"/>
              <a:ea typeface="微软雅黑"/>
              <a:cs typeface="微软雅黑"/>
            </a:endParaRPr>
          </a:p>
        </p:txBody>
      </p:sp>
    </p:spTree>
    <p:extLst>
      <p:ext uri="{BB962C8B-B14F-4D97-AF65-F5344CB8AC3E}">
        <p14:creationId xmlns:p14="http://schemas.microsoft.com/office/powerpoint/2010/main" val="3629746204"/>
      </p:ext>
    </p:extLst>
  </p:cSld>
  <p:clrMapOvr>
    <a:masterClrMapping/>
  </p:clrMapOvr>
  <p:transition spd="slow">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0503CE10-F9D3-4072-A615-6A95AA0B7B65}" type="slidenum">
              <a:rPr lang="zh-CN" altLang="en-US" smtClean="0"/>
              <a:t>28</a:t>
            </a:fld>
            <a:endParaRPr lang="zh-CN" altLang="en-US" dirty="0"/>
          </a:p>
        </p:txBody>
      </p:sp>
      <p:sp>
        <p:nvSpPr>
          <p:cNvPr id="4" name="标题 3"/>
          <p:cNvSpPr>
            <a:spLocks noGrp="1"/>
          </p:cNvSpPr>
          <p:nvPr>
            <p:ph type="title"/>
          </p:nvPr>
        </p:nvSpPr>
        <p:spPr>
          <a:xfrm>
            <a:off x="920296" y="406398"/>
            <a:ext cx="5813426" cy="995679"/>
          </a:xfrm>
        </p:spPr>
        <p:txBody>
          <a:bodyPr/>
          <a:lstStyle/>
          <a:p>
            <a:r>
              <a:rPr lang="zh-CN" altLang="en-US" b="1" dirty="0"/>
              <a:t>物</a:t>
            </a:r>
            <a:r>
              <a:rPr lang="zh-CN" altLang="en-US" b="1" dirty="0" smtClean="0"/>
              <a:t>联网四层模型</a:t>
            </a:r>
            <a:endParaRPr lang="zh-CN" altLang="en-US" b="1" dirty="0"/>
          </a:p>
        </p:txBody>
      </p:sp>
      <p:pic>
        <p:nvPicPr>
          <p:cNvPr id="5122" name="Picture 2" descr="物联网四层模型"/>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66752" y="1671563"/>
            <a:ext cx="5575877" cy="51596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7589600"/>
      </p:ext>
    </p:extLst>
  </p:cSld>
  <p:clrMapOvr>
    <a:masterClrMapping/>
  </p:clrMapOvr>
  <p:transition spd="slow">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幻灯片编号占位符 2"/>
          <p:cNvSpPr>
            <a:spLocks noGrp="1"/>
          </p:cNvSpPr>
          <p:nvPr>
            <p:ph type="sldNum" sz="quarter" idx="12"/>
          </p:nvPr>
        </p:nvSpPr>
        <p:spPr/>
        <p:txBody>
          <a:bodyPr/>
          <a:lstStyle/>
          <a:p>
            <a:fld id="{0503CE10-F9D3-4072-A615-6A95AA0B7B65}" type="slidenum">
              <a:rPr lang="zh-CN" altLang="en-US" smtClean="0">
                <a:latin typeface="微软雅黑"/>
                <a:ea typeface="微软雅黑"/>
                <a:cs typeface="微软雅黑"/>
              </a:rPr>
              <a:t>29</a:t>
            </a:fld>
            <a:endParaRPr lang="zh-CN" altLang="en-US" dirty="0">
              <a:latin typeface="微软雅黑"/>
              <a:ea typeface="微软雅黑"/>
              <a:cs typeface="微软雅黑"/>
            </a:endParaRPr>
          </a:p>
        </p:txBody>
      </p:sp>
      <p:sp>
        <p:nvSpPr>
          <p:cNvPr id="4" name="标题 3"/>
          <p:cNvSpPr>
            <a:spLocks noGrp="1"/>
          </p:cNvSpPr>
          <p:nvPr>
            <p:ph type="title"/>
          </p:nvPr>
        </p:nvSpPr>
        <p:spPr>
          <a:xfrm>
            <a:off x="775150" y="522511"/>
            <a:ext cx="5813426" cy="995679"/>
          </a:xfrm>
        </p:spPr>
        <p:txBody>
          <a:bodyPr/>
          <a:lstStyle/>
          <a:p>
            <a:r>
              <a:rPr kumimoji="1" lang="zh-CN" altLang="en-US" b="1" dirty="0" smtClean="0">
                <a:latin typeface="微软雅黑"/>
                <a:ea typeface="微软雅黑"/>
                <a:cs typeface="微软雅黑"/>
              </a:rPr>
              <a:t>核心技术－</a:t>
            </a:r>
            <a:r>
              <a:rPr kumimoji="1" lang="zh-CN" altLang="en-US" b="1" dirty="0" smtClean="0">
                <a:solidFill>
                  <a:srgbClr val="FFFF00"/>
                </a:solidFill>
                <a:latin typeface="微软雅黑"/>
                <a:ea typeface="微软雅黑"/>
                <a:cs typeface="微软雅黑"/>
              </a:rPr>
              <a:t>感知识别层</a:t>
            </a:r>
            <a:endParaRPr kumimoji="1" lang="zh-CN" altLang="en-US" b="1" dirty="0">
              <a:solidFill>
                <a:srgbClr val="FFFF00"/>
              </a:solidFill>
              <a:latin typeface="微软雅黑"/>
              <a:ea typeface="微软雅黑"/>
              <a:cs typeface="微软雅黑"/>
            </a:endParaRPr>
          </a:p>
        </p:txBody>
      </p:sp>
      <p:sp>
        <p:nvSpPr>
          <p:cNvPr id="5" name="AutoShape 3"/>
          <p:cNvSpPr>
            <a:spLocks noChangeArrowheads="1"/>
          </p:cNvSpPr>
          <p:nvPr/>
        </p:nvSpPr>
        <p:spPr bwMode="ltGray">
          <a:xfrm>
            <a:off x="1835150" y="1773238"/>
            <a:ext cx="5880100" cy="5084762"/>
          </a:xfrm>
          <a:prstGeom prst="rightArrow">
            <a:avLst>
              <a:gd name="adj1" fmla="val 79306"/>
              <a:gd name="adj2" fmla="val 32395"/>
            </a:avLst>
          </a:prstGeom>
          <a:gradFill rotWithShape="1">
            <a:gsLst>
              <a:gs pos="0">
                <a:schemeClr val="accent1">
                  <a:gamma/>
                  <a:tint val="0"/>
                  <a:invGamma/>
                </a:schemeClr>
              </a:gs>
              <a:gs pos="100000">
                <a:schemeClr val="accent1"/>
              </a:gs>
            </a:gsLst>
            <a:lin ang="0" scaled="1"/>
          </a:gradFill>
          <a:ln w="9525">
            <a:noFill/>
            <a:miter lim="800000"/>
            <a:headEnd/>
            <a:tailEnd/>
          </a:ln>
          <a:effectLst/>
        </p:spPr>
        <p:txBody>
          <a:bodyPr wrap="none" anchor="ctr"/>
          <a:lstStyle/>
          <a:p>
            <a:pPr>
              <a:defRPr/>
            </a:pPr>
            <a:endParaRPr lang="zh-CN" altLang="en-US">
              <a:latin typeface="微软雅黑"/>
              <a:ea typeface="微软雅黑"/>
              <a:cs typeface="微软雅黑"/>
            </a:endParaRPr>
          </a:p>
        </p:txBody>
      </p:sp>
      <p:grpSp>
        <p:nvGrpSpPr>
          <p:cNvPr id="6" name="Group 41"/>
          <p:cNvGrpSpPr>
            <a:grpSpLocks/>
          </p:cNvGrpSpPr>
          <p:nvPr/>
        </p:nvGrpSpPr>
        <p:grpSpPr bwMode="auto">
          <a:xfrm>
            <a:off x="1042988" y="2420938"/>
            <a:ext cx="4724400" cy="685800"/>
            <a:chOff x="1296" y="1824"/>
            <a:chExt cx="2976" cy="432"/>
          </a:xfrm>
        </p:grpSpPr>
        <p:sp>
          <p:nvSpPr>
            <p:cNvPr id="7" name="AutoShape 42"/>
            <p:cNvSpPr>
              <a:spLocks noChangeArrowheads="1"/>
            </p:cNvSpPr>
            <p:nvPr/>
          </p:nvSpPr>
          <p:spPr bwMode="gray">
            <a:xfrm>
              <a:off x="1536" y="1899"/>
              <a:ext cx="2736" cy="288"/>
            </a:xfrm>
            <a:prstGeom prst="roundRect">
              <a:avLst>
                <a:gd name="adj" fmla="val 16667"/>
              </a:avLst>
            </a:prstGeom>
            <a:noFill/>
            <a:ln w="28575" algn="ctr">
              <a:solidFill>
                <a:schemeClr val="accent2"/>
              </a:solidFill>
              <a:round/>
              <a:headEnd/>
              <a:tailEnd/>
            </a:ln>
            <a:effectLst>
              <a:outerShdw dist="99190" dir="2388334" algn="ctr" rotWithShape="0">
                <a:schemeClr val="bg2">
                  <a:alpha val="50000"/>
                </a:schemeClr>
              </a:outerShdw>
            </a:effectLst>
          </p:spPr>
          <p:txBody>
            <a:bodyPr wrap="none" anchor="ctr"/>
            <a:lstStyle/>
            <a:p>
              <a:pPr>
                <a:defRPr/>
              </a:pPr>
              <a:endParaRPr lang="zh-CN" altLang="en-US">
                <a:latin typeface="微软雅黑"/>
                <a:ea typeface="微软雅黑"/>
                <a:cs typeface="微软雅黑"/>
              </a:endParaRPr>
            </a:p>
          </p:txBody>
        </p:sp>
        <p:sp>
          <p:nvSpPr>
            <p:cNvPr id="8" name="AutoShape 43"/>
            <p:cNvSpPr>
              <a:spLocks noChangeArrowheads="1"/>
            </p:cNvSpPr>
            <p:nvPr/>
          </p:nvSpPr>
          <p:spPr bwMode="gray">
            <a:xfrm>
              <a:off x="1296" y="1824"/>
              <a:ext cx="432" cy="432"/>
            </a:xfrm>
            <a:prstGeom prst="diamond">
              <a:avLst/>
            </a:prstGeom>
            <a:solidFill>
              <a:schemeClr val="accent2"/>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pPr>
                <a:defRPr/>
              </a:pPr>
              <a:endParaRPr lang="zh-CN" altLang="en-US">
                <a:latin typeface="微软雅黑"/>
                <a:ea typeface="微软雅黑"/>
                <a:cs typeface="微软雅黑"/>
              </a:endParaRPr>
            </a:p>
          </p:txBody>
        </p:sp>
        <p:sp>
          <p:nvSpPr>
            <p:cNvPr id="9" name="Text Box 44"/>
            <p:cNvSpPr txBox="1">
              <a:spLocks noChangeArrowheads="1"/>
            </p:cNvSpPr>
            <p:nvPr/>
          </p:nvSpPr>
          <p:spPr bwMode="gray">
            <a:xfrm>
              <a:off x="1738" y="1914"/>
              <a:ext cx="523" cy="25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r>
                <a:rPr lang="en-US" altLang="zh-CN" sz="2000" dirty="0">
                  <a:solidFill>
                    <a:srgbClr val="FF0000"/>
                  </a:solidFill>
                  <a:latin typeface="微软雅黑"/>
                  <a:ea typeface="微软雅黑"/>
                  <a:cs typeface="微软雅黑"/>
                </a:rPr>
                <a:t>RFID</a:t>
              </a:r>
            </a:p>
          </p:txBody>
        </p:sp>
      </p:grpSp>
      <p:grpSp>
        <p:nvGrpSpPr>
          <p:cNvPr id="10" name="Group 46"/>
          <p:cNvGrpSpPr>
            <a:grpSpLocks/>
          </p:cNvGrpSpPr>
          <p:nvPr/>
        </p:nvGrpSpPr>
        <p:grpSpPr bwMode="auto">
          <a:xfrm>
            <a:off x="1116013" y="4076700"/>
            <a:ext cx="4724400" cy="685800"/>
            <a:chOff x="1296" y="1824"/>
            <a:chExt cx="2976" cy="432"/>
          </a:xfrm>
        </p:grpSpPr>
        <p:sp>
          <p:nvSpPr>
            <p:cNvPr id="11" name="AutoShape 47"/>
            <p:cNvSpPr>
              <a:spLocks noChangeArrowheads="1"/>
            </p:cNvSpPr>
            <p:nvPr/>
          </p:nvSpPr>
          <p:spPr bwMode="gray">
            <a:xfrm>
              <a:off x="1536" y="1899"/>
              <a:ext cx="2736" cy="288"/>
            </a:xfrm>
            <a:prstGeom prst="roundRect">
              <a:avLst>
                <a:gd name="adj" fmla="val 16667"/>
              </a:avLst>
            </a:prstGeom>
            <a:noFill/>
            <a:ln w="28575" algn="ctr">
              <a:solidFill>
                <a:schemeClr val="accent1"/>
              </a:solidFill>
              <a:round/>
              <a:headEnd/>
              <a:tailEnd/>
            </a:ln>
            <a:effectLst>
              <a:outerShdw dist="99190" dir="2388334" algn="ctr" rotWithShape="0">
                <a:schemeClr val="bg2">
                  <a:alpha val="50000"/>
                </a:schemeClr>
              </a:outerShdw>
            </a:effectLst>
          </p:spPr>
          <p:txBody>
            <a:bodyPr wrap="none" anchor="ctr"/>
            <a:lstStyle/>
            <a:p>
              <a:pPr>
                <a:defRPr/>
              </a:pPr>
              <a:endParaRPr lang="zh-CN" altLang="en-US">
                <a:latin typeface="微软雅黑"/>
                <a:ea typeface="微软雅黑"/>
                <a:cs typeface="微软雅黑"/>
              </a:endParaRPr>
            </a:p>
          </p:txBody>
        </p:sp>
        <p:sp>
          <p:nvSpPr>
            <p:cNvPr id="12" name="AutoShape 48"/>
            <p:cNvSpPr>
              <a:spLocks noChangeArrowheads="1"/>
            </p:cNvSpPr>
            <p:nvPr/>
          </p:nvSpPr>
          <p:spPr bwMode="gray">
            <a:xfrm>
              <a:off x="1296" y="1824"/>
              <a:ext cx="432" cy="432"/>
            </a:xfrm>
            <a:prstGeom prst="diamond">
              <a:avLst/>
            </a:prstGeom>
            <a:solidFill>
              <a:schemeClr val="accent1"/>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pPr>
                <a:defRPr/>
              </a:pPr>
              <a:endParaRPr lang="zh-CN" altLang="en-US">
                <a:latin typeface="微软雅黑"/>
                <a:ea typeface="微软雅黑"/>
                <a:cs typeface="微软雅黑"/>
              </a:endParaRPr>
            </a:p>
          </p:txBody>
        </p:sp>
        <p:sp>
          <p:nvSpPr>
            <p:cNvPr id="13" name="Text Box 49"/>
            <p:cNvSpPr txBox="1">
              <a:spLocks noChangeArrowheads="1"/>
            </p:cNvSpPr>
            <p:nvPr/>
          </p:nvSpPr>
          <p:spPr bwMode="gray">
            <a:xfrm>
              <a:off x="1728" y="1928"/>
              <a:ext cx="2160" cy="25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r>
                <a:rPr lang="zh-CN" altLang="en-US" sz="2000" dirty="0">
                  <a:solidFill>
                    <a:srgbClr val="FF0000"/>
                  </a:solidFill>
                  <a:latin typeface="微软雅黑"/>
                  <a:ea typeface="微软雅黑"/>
                  <a:cs typeface="微软雅黑"/>
                </a:rPr>
                <a:t>无线传感器</a:t>
              </a:r>
              <a:endParaRPr lang="en-US" altLang="zh-CN" sz="2000" dirty="0">
                <a:solidFill>
                  <a:srgbClr val="FF0000"/>
                </a:solidFill>
                <a:latin typeface="微软雅黑"/>
                <a:ea typeface="微软雅黑"/>
                <a:cs typeface="微软雅黑"/>
              </a:endParaRPr>
            </a:p>
          </p:txBody>
        </p:sp>
      </p:grpSp>
      <p:grpSp>
        <p:nvGrpSpPr>
          <p:cNvPr id="14" name="Group 51"/>
          <p:cNvGrpSpPr>
            <a:grpSpLocks/>
          </p:cNvGrpSpPr>
          <p:nvPr/>
        </p:nvGrpSpPr>
        <p:grpSpPr bwMode="auto">
          <a:xfrm>
            <a:off x="1187450" y="5516563"/>
            <a:ext cx="4724400" cy="685800"/>
            <a:chOff x="1296" y="1824"/>
            <a:chExt cx="2976" cy="432"/>
          </a:xfrm>
        </p:grpSpPr>
        <p:sp>
          <p:nvSpPr>
            <p:cNvPr id="15" name="AutoShape 52"/>
            <p:cNvSpPr>
              <a:spLocks noChangeArrowheads="1"/>
            </p:cNvSpPr>
            <p:nvPr/>
          </p:nvSpPr>
          <p:spPr bwMode="gray">
            <a:xfrm>
              <a:off x="1536" y="1899"/>
              <a:ext cx="2736" cy="288"/>
            </a:xfrm>
            <a:prstGeom prst="roundRect">
              <a:avLst>
                <a:gd name="adj" fmla="val 16667"/>
              </a:avLst>
            </a:prstGeom>
            <a:noFill/>
            <a:ln w="28575" algn="ctr">
              <a:solidFill>
                <a:schemeClr val="hlink"/>
              </a:solidFill>
              <a:round/>
              <a:headEnd/>
              <a:tailEnd/>
            </a:ln>
            <a:effectLst>
              <a:outerShdw dist="99190" dir="2388334" algn="ctr" rotWithShape="0">
                <a:schemeClr val="bg2">
                  <a:alpha val="50000"/>
                </a:schemeClr>
              </a:outerShdw>
            </a:effectLst>
          </p:spPr>
          <p:txBody>
            <a:bodyPr wrap="none" anchor="ctr"/>
            <a:lstStyle/>
            <a:p>
              <a:pPr>
                <a:defRPr/>
              </a:pPr>
              <a:endParaRPr lang="zh-CN" altLang="en-US">
                <a:latin typeface="微软雅黑"/>
                <a:ea typeface="微软雅黑"/>
                <a:cs typeface="微软雅黑"/>
              </a:endParaRPr>
            </a:p>
          </p:txBody>
        </p:sp>
        <p:sp>
          <p:nvSpPr>
            <p:cNvPr id="16" name="AutoShape 53"/>
            <p:cNvSpPr>
              <a:spLocks noChangeArrowheads="1"/>
            </p:cNvSpPr>
            <p:nvPr/>
          </p:nvSpPr>
          <p:spPr bwMode="gray">
            <a:xfrm>
              <a:off x="1296" y="1824"/>
              <a:ext cx="432" cy="432"/>
            </a:xfrm>
            <a:prstGeom prst="diamond">
              <a:avLst/>
            </a:prstGeom>
            <a:solidFill>
              <a:schemeClr val="hlink"/>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pPr>
                <a:defRPr/>
              </a:pPr>
              <a:endParaRPr lang="zh-CN" altLang="en-US">
                <a:latin typeface="微软雅黑"/>
                <a:ea typeface="微软雅黑"/>
                <a:cs typeface="微软雅黑"/>
              </a:endParaRPr>
            </a:p>
          </p:txBody>
        </p:sp>
        <p:sp>
          <p:nvSpPr>
            <p:cNvPr id="17" name="Text Box 54"/>
            <p:cNvSpPr txBox="1">
              <a:spLocks noChangeArrowheads="1"/>
            </p:cNvSpPr>
            <p:nvPr/>
          </p:nvSpPr>
          <p:spPr bwMode="gray">
            <a:xfrm>
              <a:off x="1705" y="1931"/>
              <a:ext cx="2160" cy="25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r>
                <a:rPr lang="zh-CN" altLang="en-US" sz="2000" dirty="0">
                  <a:solidFill>
                    <a:srgbClr val="FF0000"/>
                  </a:solidFill>
                  <a:latin typeface="微软雅黑"/>
                  <a:ea typeface="微软雅黑"/>
                  <a:cs typeface="微软雅黑"/>
                </a:rPr>
                <a:t>智能设备</a:t>
              </a:r>
              <a:endParaRPr lang="en-US" altLang="zh-CN" sz="2000" dirty="0">
                <a:solidFill>
                  <a:srgbClr val="FF0000"/>
                </a:solidFill>
                <a:latin typeface="微软雅黑"/>
                <a:ea typeface="微软雅黑"/>
                <a:cs typeface="微软雅黑"/>
              </a:endParaRPr>
            </a:p>
          </p:txBody>
        </p:sp>
      </p:grpSp>
      <p:pic>
        <p:nvPicPr>
          <p:cNvPr id="19" name="图片 18" descr="rfid tag.jpg"/>
          <p:cNvPicPr>
            <a:picLocks noChangeAspect="1"/>
          </p:cNvPicPr>
          <p:nvPr/>
        </p:nvPicPr>
        <p:blipFill>
          <a:blip r:embed="rId3" cstate="print"/>
          <a:stretch>
            <a:fillRect/>
          </a:stretch>
        </p:blipFill>
        <p:spPr bwMode="auto">
          <a:xfrm>
            <a:off x="2541588" y="1749425"/>
            <a:ext cx="1533525" cy="1138238"/>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22" name="TextBox 67"/>
          <p:cNvSpPr txBox="1"/>
          <p:nvPr/>
        </p:nvSpPr>
        <p:spPr>
          <a:xfrm>
            <a:off x="7873915" y="1988840"/>
            <a:ext cx="738664" cy="4608512"/>
          </a:xfrm>
          <a:prstGeom prst="rect">
            <a:avLst/>
          </a:prstGeom>
          <a:noFill/>
        </p:spPr>
        <p:txBody>
          <a:bodyPr vert="eaVert">
            <a:spAutoFit/>
          </a:bodyPr>
          <a:lstStyle/>
          <a:p>
            <a:pPr>
              <a:defRPr/>
            </a:pPr>
            <a:r>
              <a:rPr lang="zh-CN" altLang="en-US" sz="3600" dirty="0">
                <a:ln w="17780" cmpd="sng">
                  <a:solidFill>
                    <a:srgbClr val="FFFFFF"/>
                  </a:solidFill>
                  <a:prstDash val="solid"/>
                  <a:miter lim="800000"/>
                </a:ln>
                <a:solidFill>
                  <a:srgbClr val="0000FF"/>
                </a:solidFill>
                <a:effectLst>
                  <a:outerShdw blurRad="50800" algn="tl" rotWithShape="0">
                    <a:srgbClr val="000000"/>
                  </a:outerShdw>
                </a:effectLst>
                <a:latin typeface="微软雅黑"/>
                <a:ea typeface="微软雅黑"/>
                <a:cs typeface="微软雅黑"/>
              </a:rPr>
              <a:t>信息生成方式多样化</a:t>
            </a:r>
          </a:p>
        </p:txBody>
      </p:sp>
      <p:pic>
        <p:nvPicPr>
          <p:cNvPr id="24" name="图片 23" descr="wireless-sensor-node.jpg"/>
          <p:cNvPicPr>
            <a:picLocks/>
          </p:cNvPicPr>
          <p:nvPr/>
        </p:nvPicPr>
        <p:blipFill>
          <a:blip r:embed="rId4" cstate="print"/>
          <a:stretch>
            <a:fillRect/>
          </a:stretch>
        </p:blipFill>
        <p:spPr bwMode="auto">
          <a:xfrm>
            <a:off x="3203576" y="3357563"/>
            <a:ext cx="1326596" cy="1079500"/>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26" name="图片 25" descr="tumblr_koc2lmtBNZ1qzs4rbo1_400.jpg"/>
          <p:cNvPicPr>
            <a:picLocks noChangeAspect="1"/>
          </p:cNvPicPr>
          <p:nvPr/>
        </p:nvPicPr>
        <p:blipFill>
          <a:blip r:embed="rId5" cstate="print"/>
          <a:stretch>
            <a:fillRect/>
          </a:stretch>
        </p:blipFill>
        <p:spPr>
          <a:xfrm>
            <a:off x="4788024" y="3356992"/>
            <a:ext cx="1063732" cy="1092327"/>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28" name="图片 27" descr="at-t-8525-pda-1.jpg"/>
          <p:cNvPicPr>
            <a:picLocks noChangeAspect="1"/>
          </p:cNvPicPr>
          <p:nvPr/>
        </p:nvPicPr>
        <p:blipFill>
          <a:blip r:embed="rId6" cstate="print"/>
          <a:stretch>
            <a:fillRect/>
          </a:stretch>
        </p:blipFill>
        <p:spPr>
          <a:xfrm>
            <a:off x="4716016" y="4869160"/>
            <a:ext cx="1080000" cy="1080000"/>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30" name="图片 29" descr="2009112315182441088.jpg"/>
          <p:cNvPicPr>
            <a:picLocks noChangeAspect="1"/>
          </p:cNvPicPr>
          <p:nvPr/>
        </p:nvPicPr>
        <p:blipFill>
          <a:blip r:embed="rId7" cstate="print"/>
          <a:stretch>
            <a:fillRect/>
          </a:stretch>
        </p:blipFill>
        <p:spPr>
          <a:xfrm>
            <a:off x="2987824" y="4869160"/>
            <a:ext cx="1497689" cy="1080000"/>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2" name="图片 1"/>
          <p:cNvPicPr>
            <a:picLocks noChangeAspect="1"/>
          </p:cNvPicPr>
          <p:nvPr/>
        </p:nvPicPr>
        <p:blipFill>
          <a:blip r:embed="rId8"/>
          <a:stretch>
            <a:fillRect/>
          </a:stretch>
        </p:blipFill>
        <p:spPr>
          <a:xfrm>
            <a:off x="4323629" y="1753185"/>
            <a:ext cx="1370069" cy="1152000"/>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18" name="文本框 17"/>
          <p:cNvSpPr txBox="1"/>
          <p:nvPr/>
        </p:nvSpPr>
        <p:spPr>
          <a:xfrm>
            <a:off x="7180372" y="2163827"/>
            <a:ext cx="184666" cy="369332"/>
          </a:xfrm>
          <a:prstGeom prst="rect">
            <a:avLst/>
          </a:prstGeom>
          <a:noFill/>
        </p:spPr>
        <p:txBody>
          <a:bodyPr wrap="none" rtlCol="0">
            <a:spAutoFit/>
          </a:bodyPr>
          <a:lstStyle/>
          <a:p>
            <a:endParaRPr kumimoji="1" lang="zh-CN" altLang="en-US" dirty="0"/>
          </a:p>
        </p:txBody>
      </p:sp>
    </p:spTree>
    <p:extLst>
      <p:ext uri="{BB962C8B-B14F-4D97-AF65-F5344CB8AC3E}">
        <p14:creationId xmlns:p14="http://schemas.microsoft.com/office/powerpoint/2010/main" val="400828965"/>
      </p:ext>
    </p:extLst>
  </p:cSld>
  <p:clrMapOvr>
    <a:masterClrMapping/>
  </p:clrMapOvr>
  <p:transition spd="slow">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a:xfrm>
            <a:off x="6457950" y="6356351"/>
            <a:ext cx="2057400" cy="365125"/>
          </a:xfrm>
        </p:spPr>
        <p:txBody>
          <a:bodyPr/>
          <a:lstStyle/>
          <a:p>
            <a:fld id="{0503CE10-F9D3-4072-A615-6A95AA0B7B65}" type="slidenum">
              <a:rPr lang="zh-CN" altLang="en-US" smtClean="0"/>
              <a:t>3</a:t>
            </a:fld>
            <a:endParaRPr lang="zh-CN" altLang="en-US"/>
          </a:p>
        </p:txBody>
      </p:sp>
      <p:sp>
        <p:nvSpPr>
          <p:cNvPr id="4" name="标题 3"/>
          <p:cNvSpPr>
            <a:spLocks noGrp="1"/>
          </p:cNvSpPr>
          <p:nvPr>
            <p:ph type="title"/>
          </p:nvPr>
        </p:nvSpPr>
        <p:spPr>
          <a:xfrm>
            <a:off x="933450" y="406643"/>
            <a:ext cx="5813426" cy="995679"/>
          </a:xfrm>
        </p:spPr>
        <p:txBody>
          <a:bodyPr/>
          <a:lstStyle/>
          <a:p>
            <a:r>
              <a:rPr lang="zh-CN" altLang="en-US" b="1" dirty="0" smtClean="0"/>
              <a:t>起源与发展</a:t>
            </a:r>
            <a:endParaRPr lang="zh-CN" altLang="en-US" b="1" dirty="0"/>
          </a:p>
        </p:txBody>
      </p:sp>
      <p:pic>
        <p:nvPicPr>
          <p:cNvPr id="5" name="图片 4" descr="images.jpeg"/>
          <p:cNvPicPr>
            <a:picLocks noChangeAspect="1"/>
          </p:cNvPicPr>
          <p:nvPr/>
        </p:nvPicPr>
        <p:blipFill>
          <a:blip r:embed="rId3" cstate="print"/>
          <a:stretch>
            <a:fillRect/>
          </a:stretch>
        </p:blipFill>
        <p:spPr>
          <a:xfrm>
            <a:off x="7452320" y="2235578"/>
            <a:ext cx="1034603" cy="1493811"/>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6" name="Freeform 4"/>
          <p:cNvSpPr>
            <a:spLocks noEditPoints="1"/>
          </p:cNvSpPr>
          <p:nvPr/>
        </p:nvSpPr>
        <p:spPr bwMode="gray">
          <a:xfrm>
            <a:off x="323850" y="2276475"/>
            <a:ext cx="5943600" cy="4038600"/>
          </a:xfrm>
          <a:custGeom>
            <a:avLst/>
            <a:gdLst/>
            <a:ahLst/>
            <a:cxnLst>
              <a:cxn ang="0">
                <a:pos x="1092" y="50"/>
              </a:cxn>
              <a:cxn ang="0">
                <a:pos x="822" y="168"/>
              </a:cxn>
              <a:cxn ang="0">
                <a:pos x="594" y="300"/>
              </a:cxn>
              <a:cxn ang="0">
                <a:pos x="406" y="446"/>
              </a:cxn>
              <a:cxn ang="0">
                <a:pos x="254" y="604"/>
              </a:cxn>
              <a:cxn ang="0">
                <a:pos x="140" y="772"/>
              </a:cxn>
              <a:cxn ang="0">
                <a:pos x="60" y="944"/>
              </a:cxn>
              <a:cxn ang="0">
                <a:pos x="14" y="1122"/>
              </a:cxn>
              <a:cxn ang="0">
                <a:pos x="0" y="1300"/>
              </a:cxn>
              <a:cxn ang="0">
                <a:pos x="18" y="1476"/>
              </a:cxn>
              <a:cxn ang="0">
                <a:pos x="64" y="1650"/>
              </a:cxn>
              <a:cxn ang="0">
                <a:pos x="138" y="1818"/>
              </a:cxn>
              <a:cxn ang="0">
                <a:pos x="238" y="1978"/>
              </a:cxn>
              <a:cxn ang="0">
                <a:pos x="364" y="2126"/>
              </a:cxn>
              <a:cxn ang="0">
                <a:pos x="512" y="2262"/>
              </a:cxn>
              <a:cxn ang="0">
                <a:pos x="684" y="2382"/>
              </a:cxn>
              <a:cxn ang="0">
                <a:pos x="874" y="2484"/>
              </a:cxn>
              <a:cxn ang="0">
                <a:pos x="1086" y="2564"/>
              </a:cxn>
              <a:cxn ang="0">
                <a:pos x="1314" y="2622"/>
              </a:cxn>
              <a:cxn ang="0">
                <a:pos x="1558" y="2654"/>
              </a:cxn>
              <a:cxn ang="0">
                <a:pos x="1818" y="2658"/>
              </a:cxn>
              <a:cxn ang="0">
                <a:pos x="2090" y="2632"/>
              </a:cxn>
              <a:cxn ang="0">
                <a:pos x="2374" y="2574"/>
              </a:cxn>
              <a:cxn ang="0">
                <a:pos x="2544" y="2912"/>
              </a:cxn>
              <a:cxn ang="0">
                <a:pos x="1868" y="1552"/>
              </a:cxn>
              <a:cxn ang="0">
                <a:pos x="1956" y="1914"/>
              </a:cxn>
              <a:cxn ang="0">
                <a:pos x="1788" y="1936"/>
              </a:cxn>
              <a:cxn ang="0">
                <a:pos x="1616" y="1934"/>
              </a:cxn>
              <a:cxn ang="0">
                <a:pos x="1442" y="1912"/>
              </a:cxn>
              <a:cxn ang="0">
                <a:pos x="1272" y="1872"/>
              </a:cxn>
              <a:cxn ang="0">
                <a:pos x="1108" y="1812"/>
              </a:cxn>
              <a:cxn ang="0">
                <a:pos x="952" y="1736"/>
              </a:cxn>
              <a:cxn ang="0">
                <a:pos x="810" y="1646"/>
              </a:cxn>
              <a:cxn ang="0">
                <a:pos x="684" y="1542"/>
              </a:cxn>
              <a:cxn ang="0">
                <a:pos x="578" y="1428"/>
              </a:cxn>
              <a:cxn ang="0">
                <a:pos x="494" y="1304"/>
              </a:cxn>
              <a:cxn ang="0">
                <a:pos x="438" y="1170"/>
              </a:cxn>
              <a:cxn ang="0">
                <a:pos x="410" y="1032"/>
              </a:cxn>
              <a:cxn ang="0">
                <a:pos x="416" y="888"/>
              </a:cxn>
              <a:cxn ang="0">
                <a:pos x="460" y="742"/>
              </a:cxn>
              <a:cxn ang="0">
                <a:pos x="544" y="592"/>
              </a:cxn>
              <a:cxn ang="0">
                <a:pos x="670" y="444"/>
              </a:cxn>
              <a:cxn ang="0">
                <a:pos x="844" y="298"/>
              </a:cxn>
              <a:cxn ang="0">
                <a:pos x="1070" y="154"/>
              </a:cxn>
              <a:cxn ang="0">
                <a:pos x="1348" y="16"/>
              </a:cxn>
              <a:cxn ang="0">
                <a:pos x="1244" y="0"/>
              </a:cxn>
              <a:cxn ang="0">
                <a:pos x="2820" y="1934"/>
              </a:cxn>
              <a:cxn ang="0">
                <a:pos x="2820" y="1934"/>
              </a:cxn>
            </a:cxnLst>
            <a:rect l="0" t="0" r="r" b="b"/>
            <a:pathLst>
              <a:path w="2820" h="2912">
                <a:moveTo>
                  <a:pt x="1244" y="0"/>
                </a:moveTo>
                <a:lnTo>
                  <a:pt x="1092" y="50"/>
                </a:lnTo>
                <a:lnTo>
                  <a:pt x="952" y="106"/>
                </a:lnTo>
                <a:lnTo>
                  <a:pt x="822" y="168"/>
                </a:lnTo>
                <a:lnTo>
                  <a:pt x="704" y="232"/>
                </a:lnTo>
                <a:lnTo>
                  <a:pt x="594" y="300"/>
                </a:lnTo>
                <a:lnTo>
                  <a:pt x="494" y="372"/>
                </a:lnTo>
                <a:lnTo>
                  <a:pt x="406" y="446"/>
                </a:lnTo>
                <a:lnTo>
                  <a:pt x="324" y="524"/>
                </a:lnTo>
                <a:lnTo>
                  <a:pt x="254" y="604"/>
                </a:lnTo>
                <a:lnTo>
                  <a:pt x="192" y="686"/>
                </a:lnTo>
                <a:lnTo>
                  <a:pt x="140" y="772"/>
                </a:lnTo>
                <a:lnTo>
                  <a:pt x="96" y="856"/>
                </a:lnTo>
                <a:lnTo>
                  <a:pt x="60" y="944"/>
                </a:lnTo>
                <a:lnTo>
                  <a:pt x="32" y="1032"/>
                </a:lnTo>
                <a:lnTo>
                  <a:pt x="14" y="1122"/>
                </a:lnTo>
                <a:lnTo>
                  <a:pt x="2" y="1210"/>
                </a:lnTo>
                <a:lnTo>
                  <a:pt x="0" y="1300"/>
                </a:lnTo>
                <a:lnTo>
                  <a:pt x="4" y="1388"/>
                </a:lnTo>
                <a:lnTo>
                  <a:pt x="18" y="1476"/>
                </a:lnTo>
                <a:lnTo>
                  <a:pt x="36" y="1564"/>
                </a:lnTo>
                <a:lnTo>
                  <a:pt x="64" y="1650"/>
                </a:lnTo>
                <a:lnTo>
                  <a:pt x="96" y="1736"/>
                </a:lnTo>
                <a:lnTo>
                  <a:pt x="138" y="1818"/>
                </a:lnTo>
                <a:lnTo>
                  <a:pt x="184" y="1900"/>
                </a:lnTo>
                <a:lnTo>
                  <a:pt x="238" y="1978"/>
                </a:lnTo>
                <a:lnTo>
                  <a:pt x="298" y="2054"/>
                </a:lnTo>
                <a:lnTo>
                  <a:pt x="364" y="2126"/>
                </a:lnTo>
                <a:lnTo>
                  <a:pt x="434" y="2196"/>
                </a:lnTo>
                <a:lnTo>
                  <a:pt x="512" y="2262"/>
                </a:lnTo>
                <a:lnTo>
                  <a:pt x="596" y="2324"/>
                </a:lnTo>
                <a:lnTo>
                  <a:pt x="684" y="2382"/>
                </a:lnTo>
                <a:lnTo>
                  <a:pt x="776" y="2436"/>
                </a:lnTo>
                <a:lnTo>
                  <a:pt x="874" y="2484"/>
                </a:lnTo>
                <a:lnTo>
                  <a:pt x="978" y="2526"/>
                </a:lnTo>
                <a:lnTo>
                  <a:pt x="1086" y="2564"/>
                </a:lnTo>
                <a:lnTo>
                  <a:pt x="1198" y="2596"/>
                </a:lnTo>
                <a:lnTo>
                  <a:pt x="1314" y="2622"/>
                </a:lnTo>
                <a:lnTo>
                  <a:pt x="1434" y="2642"/>
                </a:lnTo>
                <a:lnTo>
                  <a:pt x="1558" y="2654"/>
                </a:lnTo>
                <a:lnTo>
                  <a:pt x="1686" y="2660"/>
                </a:lnTo>
                <a:lnTo>
                  <a:pt x="1818" y="2658"/>
                </a:lnTo>
                <a:lnTo>
                  <a:pt x="1952" y="2650"/>
                </a:lnTo>
                <a:lnTo>
                  <a:pt x="2090" y="2632"/>
                </a:lnTo>
                <a:lnTo>
                  <a:pt x="2230" y="2608"/>
                </a:lnTo>
                <a:lnTo>
                  <a:pt x="2374" y="2574"/>
                </a:lnTo>
                <a:lnTo>
                  <a:pt x="2542" y="2912"/>
                </a:lnTo>
                <a:lnTo>
                  <a:pt x="2544" y="2912"/>
                </a:lnTo>
                <a:lnTo>
                  <a:pt x="2820" y="1934"/>
                </a:lnTo>
                <a:lnTo>
                  <a:pt x="1868" y="1552"/>
                </a:lnTo>
                <a:lnTo>
                  <a:pt x="2036" y="1894"/>
                </a:lnTo>
                <a:lnTo>
                  <a:pt x="1956" y="1914"/>
                </a:lnTo>
                <a:lnTo>
                  <a:pt x="1872" y="1928"/>
                </a:lnTo>
                <a:lnTo>
                  <a:pt x="1788" y="1936"/>
                </a:lnTo>
                <a:lnTo>
                  <a:pt x="1702" y="1938"/>
                </a:lnTo>
                <a:lnTo>
                  <a:pt x="1616" y="1934"/>
                </a:lnTo>
                <a:lnTo>
                  <a:pt x="1528" y="1926"/>
                </a:lnTo>
                <a:lnTo>
                  <a:pt x="1442" y="1912"/>
                </a:lnTo>
                <a:lnTo>
                  <a:pt x="1356" y="1894"/>
                </a:lnTo>
                <a:lnTo>
                  <a:pt x="1272" y="1872"/>
                </a:lnTo>
                <a:lnTo>
                  <a:pt x="1188" y="1844"/>
                </a:lnTo>
                <a:lnTo>
                  <a:pt x="1108" y="1812"/>
                </a:lnTo>
                <a:lnTo>
                  <a:pt x="1028" y="1776"/>
                </a:lnTo>
                <a:lnTo>
                  <a:pt x="952" y="1736"/>
                </a:lnTo>
                <a:lnTo>
                  <a:pt x="880" y="1692"/>
                </a:lnTo>
                <a:lnTo>
                  <a:pt x="810" y="1646"/>
                </a:lnTo>
                <a:lnTo>
                  <a:pt x="744" y="1596"/>
                </a:lnTo>
                <a:lnTo>
                  <a:pt x="684" y="1542"/>
                </a:lnTo>
                <a:lnTo>
                  <a:pt x="628" y="1486"/>
                </a:lnTo>
                <a:lnTo>
                  <a:pt x="578" y="1428"/>
                </a:lnTo>
                <a:lnTo>
                  <a:pt x="532" y="1366"/>
                </a:lnTo>
                <a:lnTo>
                  <a:pt x="494" y="1304"/>
                </a:lnTo>
                <a:lnTo>
                  <a:pt x="462" y="1238"/>
                </a:lnTo>
                <a:lnTo>
                  <a:pt x="438" y="1170"/>
                </a:lnTo>
                <a:lnTo>
                  <a:pt x="420" y="1102"/>
                </a:lnTo>
                <a:lnTo>
                  <a:pt x="410" y="1032"/>
                </a:lnTo>
                <a:lnTo>
                  <a:pt x="410" y="960"/>
                </a:lnTo>
                <a:lnTo>
                  <a:pt x="416" y="888"/>
                </a:lnTo>
                <a:lnTo>
                  <a:pt x="434" y="816"/>
                </a:lnTo>
                <a:lnTo>
                  <a:pt x="460" y="742"/>
                </a:lnTo>
                <a:lnTo>
                  <a:pt x="496" y="668"/>
                </a:lnTo>
                <a:lnTo>
                  <a:pt x="544" y="592"/>
                </a:lnTo>
                <a:lnTo>
                  <a:pt x="602" y="518"/>
                </a:lnTo>
                <a:lnTo>
                  <a:pt x="670" y="444"/>
                </a:lnTo>
                <a:lnTo>
                  <a:pt x="752" y="370"/>
                </a:lnTo>
                <a:lnTo>
                  <a:pt x="844" y="298"/>
                </a:lnTo>
                <a:lnTo>
                  <a:pt x="950" y="226"/>
                </a:lnTo>
                <a:lnTo>
                  <a:pt x="1070" y="154"/>
                </a:lnTo>
                <a:lnTo>
                  <a:pt x="1202" y="84"/>
                </a:lnTo>
                <a:lnTo>
                  <a:pt x="1348" y="16"/>
                </a:lnTo>
                <a:lnTo>
                  <a:pt x="1244" y="0"/>
                </a:lnTo>
                <a:lnTo>
                  <a:pt x="1244" y="0"/>
                </a:lnTo>
                <a:lnTo>
                  <a:pt x="1244" y="0"/>
                </a:lnTo>
                <a:close/>
                <a:moveTo>
                  <a:pt x="2820" y="1934"/>
                </a:moveTo>
                <a:lnTo>
                  <a:pt x="2820" y="1934"/>
                </a:lnTo>
                <a:lnTo>
                  <a:pt x="2820" y="1934"/>
                </a:lnTo>
                <a:close/>
              </a:path>
            </a:pathLst>
          </a:custGeom>
          <a:gradFill rotWithShape="1">
            <a:gsLst>
              <a:gs pos="0">
                <a:schemeClr val="hlink"/>
              </a:gs>
              <a:gs pos="100000">
                <a:schemeClr val="accent1"/>
              </a:gs>
            </a:gsLst>
            <a:lin ang="5400000" scaled="1"/>
          </a:gradFill>
          <a:ln w="0">
            <a:noFill/>
            <a:prstDash val="solid"/>
            <a:round/>
            <a:headEnd/>
            <a:tailEnd/>
          </a:ln>
          <a:effectLst>
            <a:outerShdw dist="206741" dir="8249373" algn="ctr" rotWithShape="0">
              <a:srgbClr val="C1D1D3">
                <a:alpha val="50000"/>
              </a:srgbClr>
            </a:outerShdw>
          </a:effectLst>
        </p:spPr>
        <p:txBody>
          <a:bodyPr/>
          <a:lstStyle/>
          <a:p>
            <a:pPr>
              <a:defRPr/>
            </a:pPr>
            <a:endParaRPr lang="zh-CN" altLang="en-US">
              <a:ea typeface="宋体" charset="-122"/>
              <a:cs typeface="+mn-cs"/>
            </a:endParaRPr>
          </a:p>
        </p:txBody>
      </p:sp>
      <p:grpSp>
        <p:nvGrpSpPr>
          <p:cNvPr id="7" name="组合 34"/>
          <p:cNvGrpSpPr>
            <a:grpSpLocks/>
          </p:cNvGrpSpPr>
          <p:nvPr/>
        </p:nvGrpSpPr>
        <p:grpSpPr bwMode="auto">
          <a:xfrm>
            <a:off x="3059113" y="4508500"/>
            <a:ext cx="1562100" cy="1741488"/>
            <a:chOff x="3649663" y="4295775"/>
            <a:chExt cx="1704975" cy="1885950"/>
          </a:xfrm>
        </p:grpSpPr>
        <p:sp>
          <p:nvSpPr>
            <p:cNvPr id="8" name="Oval 35"/>
            <p:cNvSpPr>
              <a:spLocks noChangeArrowheads="1"/>
            </p:cNvSpPr>
            <p:nvPr/>
          </p:nvSpPr>
          <p:spPr bwMode="gray">
            <a:xfrm rot="-723406">
              <a:off x="3717925" y="5514975"/>
              <a:ext cx="1438275" cy="666750"/>
            </a:xfrm>
            <a:prstGeom prst="ellipse">
              <a:avLst/>
            </a:prstGeom>
            <a:solidFill>
              <a:srgbClr val="0F2145">
                <a:alpha val="30196"/>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zh-CN" altLang="en-US"/>
            </a:p>
          </p:txBody>
        </p:sp>
        <p:sp>
          <p:nvSpPr>
            <p:cNvPr id="9" name="Oval 36"/>
            <p:cNvSpPr>
              <a:spLocks noChangeArrowheads="1"/>
            </p:cNvSpPr>
            <p:nvPr/>
          </p:nvSpPr>
          <p:spPr bwMode="gray">
            <a:xfrm>
              <a:off x="3649663" y="4295775"/>
              <a:ext cx="1704975" cy="1706563"/>
            </a:xfrm>
            <a:prstGeom prst="ellipse">
              <a:avLst/>
            </a:prstGeom>
            <a:gradFill rotWithShape="1">
              <a:gsLst>
                <a:gs pos="0">
                  <a:srgbClr val="636869"/>
                </a:gs>
                <a:gs pos="100000">
                  <a:srgbClr val="D6E1E2"/>
                </a:gs>
              </a:gsLst>
              <a:lin ang="5400000" scaled="1"/>
            </a:gradFill>
            <a:ln>
              <a:noFill/>
            </a:ln>
            <a:extLst>
              <a:ext uri="{91240B29-F687-4f45-9708-019B960494DF}">
                <a14:hiddenLine xmlns="" xmlns:a14="http://schemas.microsoft.com/office/drawing/2010/main" w="9525">
                  <a:solidFill>
                    <a:srgbClr val="000000"/>
                  </a:solidFill>
                  <a:round/>
                  <a:headEnd/>
                  <a:tailEnd/>
                </a14:hiddenLine>
              </a:ext>
            </a:extLst>
          </p:spPr>
          <p:txBody>
            <a:bodyPr vert="eaVert" wrap="none" anchor="ctr"/>
            <a:lstStyle/>
            <a:p>
              <a:endParaRPr lang="zh-CN" altLang="en-US"/>
            </a:p>
          </p:txBody>
        </p:sp>
        <p:sp>
          <p:nvSpPr>
            <p:cNvPr id="10" name="Oval 37"/>
            <p:cNvSpPr>
              <a:spLocks noChangeArrowheads="1"/>
            </p:cNvSpPr>
            <p:nvPr/>
          </p:nvSpPr>
          <p:spPr bwMode="gray">
            <a:xfrm>
              <a:off x="3670300" y="4305300"/>
              <a:ext cx="1665288" cy="1663700"/>
            </a:xfrm>
            <a:prstGeom prst="ellipse">
              <a:avLst/>
            </a:prstGeom>
            <a:gradFill rotWithShape="1">
              <a:gsLst>
                <a:gs pos="0">
                  <a:srgbClr val="D6E1E2">
                    <a:alpha val="0"/>
                  </a:srgbClr>
                </a:gs>
                <a:gs pos="100000">
                  <a:srgbClr val="F1F5F5"/>
                </a:gs>
              </a:gsLst>
              <a:lin ang="5400000" scaled="1"/>
            </a:gradFill>
            <a:ln>
              <a:noFill/>
            </a:ln>
            <a:extLst>
              <a:ext uri="{91240B29-F687-4f45-9708-019B960494DF}">
                <a14:hiddenLine xmlns="" xmlns:a14="http://schemas.microsoft.com/office/drawing/2010/main" w="9525">
                  <a:solidFill>
                    <a:srgbClr val="000000"/>
                  </a:solidFill>
                  <a:round/>
                  <a:headEnd/>
                  <a:tailEnd/>
                </a14:hiddenLine>
              </a:ext>
            </a:extLst>
          </p:spPr>
          <p:txBody>
            <a:bodyPr vert="eaVert" wrap="none" anchor="ctr"/>
            <a:lstStyle/>
            <a:p>
              <a:endParaRPr lang="zh-CN" altLang="en-US"/>
            </a:p>
          </p:txBody>
        </p:sp>
        <p:sp>
          <p:nvSpPr>
            <p:cNvPr id="11" name="Oval 38"/>
            <p:cNvSpPr>
              <a:spLocks noChangeArrowheads="1"/>
            </p:cNvSpPr>
            <p:nvPr/>
          </p:nvSpPr>
          <p:spPr bwMode="gray">
            <a:xfrm>
              <a:off x="3687763" y="4321175"/>
              <a:ext cx="1584325" cy="1555750"/>
            </a:xfrm>
            <a:prstGeom prst="ellipse">
              <a:avLst/>
            </a:prstGeom>
            <a:gradFill rotWithShape="1">
              <a:gsLst>
                <a:gs pos="0">
                  <a:srgbClr val="AAB2B3"/>
                </a:gs>
                <a:gs pos="100000">
                  <a:srgbClr val="D6E1E2">
                    <a:alpha val="48000"/>
                  </a:srgbClr>
                </a:gs>
              </a:gsLst>
              <a:lin ang="5400000" scaled="1"/>
            </a:gradFill>
            <a:ln>
              <a:noFill/>
            </a:ln>
            <a:extLst>
              <a:ext uri="{91240B29-F687-4f45-9708-019B960494DF}">
                <a14:hiddenLine xmlns="" xmlns:a14="http://schemas.microsoft.com/office/drawing/2010/main" w="9525">
                  <a:solidFill>
                    <a:srgbClr val="000000"/>
                  </a:solidFill>
                  <a:round/>
                  <a:headEnd/>
                  <a:tailEnd/>
                </a14:hiddenLine>
              </a:ext>
            </a:extLst>
          </p:spPr>
          <p:txBody>
            <a:bodyPr vert="eaVert" wrap="none" anchor="ctr"/>
            <a:lstStyle/>
            <a:p>
              <a:endParaRPr lang="zh-CN" altLang="en-US"/>
            </a:p>
          </p:txBody>
        </p:sp>
        <p:sp>
          <p:nvSpPr>
            <p:cNvPr id="12" name="Oval 39"/>
            <p:cNvSpPr>
              <a:spLocks noChangeArrowheads="1"/>
            </p:cNvSpPr>
            <p:nvPr/>
          </p:nvSpPr>
          <p:spPr bwMode="gray">
            <a:xfrm>
              <a:off x="3779838" y="4365625"/>
              <a:ext cx="1409700" cy="1262063"/>
            </a:xfrm>
            <a:prstGeom prst="ellipse">
              <a:avLst/>
            </a:prstGeom>
            <a:gradFill rotWithShape="1">
              <a:gsLst>
                <a:gs pos="0">
                  <a:srgbClr val="FFFFFF"/>
                </a:gs>
                <a:gs pos="100000">
                  <a:srgbClr val="D6E1E2">
                    <a:alpha val="37999"/>
                  </a:srgbClr>
                </a:gs>
              </a:gsLst>
              <a:lin ang="5400000" scaled="1"/>
            </a:gradFill>
            <a:ln>
              <a:noFill/>
            </a:ln>
            <a:extLst>
              <a:ext uri="{91240B29-F687-4f45-9708-019B960494DF}">
                <a14:hiddenLine xmlns="" xmlns:a14="http://schemas.microsoft.com/office/drawing/2010/main" w="9525">
                  <a:solidFill>
                    <a:srgbClr val="000000"/>
                  </a:solidFill>
                  <a:round/>
                  <a:headEnd/>
                  <a:tailEnd/>
                </a14:hiddenLine>
              </a:ext>
            </a:extLst>
          </p:spPr>
          <p:txBody>
            <a:bodyPr vert="eaVert" wrap="none" anchor="ctr"/>
            <a:lstStyle/>
            <a:p>
              <a:endParaRPr lang="zh-CN" altLang="en-US"/>
            </a:p>
          </p:txBody>
        </p:sp>
      </p:grpSp>
      <p:sp>
        <p:nvSpPr>
          <p:cNvPr id="13" name="Text Box 40"/>
          <p:cNvSpPr txBox="1">
            <a:spLocks noChangeArrowheads="1"/>
          </p:cNvSpPr>
          <p:nvPr/>
        </p:nvSpPr>
        <p:spPr bwMode="gray">
          <a:xfrm>
            <a:off x="4596037" y="5028741"/>
            <a:ext cx="5078413" cy="523875"/>
          </a:xfrm>
          <a:prstGeom prst="rect">
            <a:avLst/>
          </a:prstGeom>
          <a:noFill/>
          <a:ln w="9525" algn="ctr">
            <a:noFill/>
            <a:miter lim="800000"/>
            <a:headEnd/>
            <a:tailEnd/>
          </a:ln>
          <a:effectLst/>
        </p:spPr>
        <p:txBody>
          <a:bodyPr>
            <a:spAutoFit/>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r>
              <a:rPr lang="zh-CN" altLang="en-US" sz="2400" dirty="0" smtClean="0">
                <a:solidFill>
                  <a:srgbClr val="000000"/>
                </a:solidFill>
                <a:latin typeface="微软雅黑"/>
                <a:ea typeface="微软雅黑"/>
                <a:cs typeface="微软雅黑"/>
              </a:rPr>
              <a:t>温</a:t>
            </a:r>
            <a:r>
              <a:rPr lang="zh-CN" altLang="en-US" sz="2400" dirty="0">
                <a:solidFill>
                  <a:srgbClr val="000000"/>
                </a:solidFill>
                <a:latin typeface="微软雅黑"/>
                <a:ea typeface="微软雅黑"/>
                <a:cs typeface="微软雅黑"/>
              </a:rPr>
              <a:t>家宝 </a:t>
            </a:r>
            <a:r>
              <a:rPr lang="zh-CN" altLang="en-US" sz="2800" dirty="0">
                <a:solidFill>
                  <a:srgbClr val="000000"/>
                </a:solidFill>
                <a:latin typeface="微软雅黑"/>
                <a:ea typeface="微软雅黑"/>
                <a:cs typeface="微软雅黑"/>
              </a:rPr>
              <a:t>“</a:t>
            </a:r>
            <a:r>
              <a:rPr lang="zh-CN" altLang="en-US" sz="2800" dirty="0">
                <a:solidFill>
                  <a:srgbClr val="FF0000"/>
                </a:solidFill>
                <a:effectLst>
                  <a:outerShdw blurRad="38100" dist="38100" dir="2700000" algn="tl">
                    <a:srgbClr val="DDDDDD"/>
                  </a:outerShdw>
                </a:effectLst>
                <a:latin typeface="微软雅黑"/>
                <a:ea typeface="微软雅黑"/>
                <a:cs typeface="微软雅黑"/>
              </a:rPr>
              <a:t>感知中国</a:t>
            </a:r>
            <a:r>
              <a:rPr lang="zh-CN" altLang="en-US" sz="2800" dirty="0">
                <a:solidFill>
                  <a:srgbClr val="000000"/>
                </a:solidFill>
                <a:latin typeface="微软雅黑"/>
                <a:ea typeface="微软雅黑"/>
                <a:cs typeface="微软雅黑"/>
              </a:rPr>
              <a:t>”</a:t>
            </a:r>
            <a:endParaRPr lang="en-US" altLang="zh-CN" sz="2800" dirty="0">
              <a:latin typeface="微软雅黑"/>
              <a:ea typeface="微软雅黑"/>
              <a:cs typeface="微软雅黑"/>
            </a:endParaRPr>
          </a:p>
        </p:txBody>
      </p:sp>
      <p:sp>
        <p:nvSpPr>
          <p:cNvPr id="14" name="Oval 41"/>
          <p:cNvSpPr>
            <a:spLocks noChangeArrowheads="1"/>
          </p:cNvSpPr>
          <p:nvPr/>
        </p:nvSpPr>
        <p:spPr bwMode="gray">
          <a:xfrm rot="20827004">
            <a:off x="577850" y="4657725"/>
            <a:ext cx="1133475" cy="609600"/>
          </a:xfrm>
          <a:prstGeom prst="ellipse">
            <a:avLst/>
          </a:prstGeom>
          <a:solidFill>
            <a:srgbClr val="0F2145">
              <a:alpha val="30196"/>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zh-CN" altLang="en-US"/>
          </a:p>
        </p:txBody>
      </p:sp>
      <p:grpSp>
        <p:nvGrpSpPr>
          <p:cNvPr id="15" name="Group 42"/>
          <p:cNvGrpSpPr>
            <a:grpSpLocks/>
          </p:cNvGrpSpPr>
          <p:nvPr/>
        </p:nvGrpSpPr>
        <p:grpSpPr bwMode="auto">
          <a:xfrm>
            <a:off x="501650" y="3667125"/>
            <a:ext cx="6306222" cy="1441450"/>
            <a:chOff x="732" y="2112"/>
            <a:chExt cx="3871" cy="860"/>
          </a:xfrm>
        </p:grpSpPr>
        <p:sp>
          <p:nvSpPr>
            <p:cNvPr id="16" name="Oval 43"/>
            <p:cNvSpPr>
              <a:spLocks noChangeArrowheads="1"/>
            </p:cNvSpPr>
            <p:nvPr/>
          </p:nvSpPr>
          <p:spPr bwMode="gray">
            <a:xfrm>
              <a:off x="732" y="2112"/>
              <a:ext cx="842" cy="860"/>
            </a:xfrm>
            <a:prstGeom prst="ellipse">
              <a:avLst/>
            </a:prstGeom>
            <a:gradFill rotWithShape="1">
              <a:gsLst>
                <a:gs pos="0">
                  <a:srgbClr val="636869"/>
                </a:gs>
                <a:gs pos="100000">
                  <a:srgbClr val="D6E1E2"/>
                </a:gs>
              </a:gsLst>
              <a:lin ang="5400000" scaled="1"/>
            </a:gradFill>
            <a:ln>
              <a:noFill/>
            </a:ln>
            <a:extLst>
              <a:ext uri="{91240B29-F687-4f45-9708-019B960494DF}">
                <a14:hiddenLine xmlns="" xmlns:a14="http://schemas.microsoft.com/office/drawing/2010/main" w="9525">
                  <a:solidFill>
                    <a:srgbClr val="000000"/>
                  </a:solidFill>
                  <a:round/>
                  <a:headEnd/>
                  <a:tailEnd/>
                </a14:hiddenLine>
              </a:ext>
            </a:extLst>
          </p:spPr>
          <p:txBody>
            <a:bodyPr vert="eaVert" wrap="none" anchor="ctr"/>
            <a:lstStyle/>
            <a:p>
              <a:endParaRPr lang="zh-CN" altLang="en-US"/>
            </a:p>
          </p:txBody>
        </p:sp>
        <p:sp>
          <p:nvSpPr>
            <p:cNvPr id="17" name="Oval 44"/>
            <p:cNvSpPr>
              <a:spLocks noChangeArrowheads="1"/>
            </p:cNvSpPr>
            <p:nvPr/>
          </p:nvSpPr>
          <p:spPr bwMode="gray">
            <a:xfrm>
              <a:off x="743" y="2117"/>
              <a:ext cx="821" cy="838"/>
            </a:xfrm>
            <a:prstGeom prst="ellipse">
              <a:avLst/>
            </a:prstGeom>
            <a:gradFill rotWithShape="1">
              <a:gsLst>
                <a:gs pos="0">
                  <a:srgbClr val="D6E1E2">
                    <a:alpha val="0"/>
                  </a:srgbClr>
                </a:gs>
                <a:gs pos="100000">
                  <a:srgbClr val="F1F5F5"/>
                </a:gs>
              </a:gsLst>
              <a:lin ang="5400000" scaled="1"/>
            </a:gradFill>
            <a:ln>
              <a:noFill/>
            </a:ln>
            <a:extLst>
              <a:ext uri="{91240B29-F687-4f45-9708-019B960494DF}">
                <a14:hiddenLine xmlns="" xmlns:a14="http://schemas.microsoft.com/office/drawing/2010/main" w="9525">
                  <a:solidFill>
                    <a:srgbClr val="000000"/>
                  </a:solidFill>
                  <a:round/>
                  <a:headEnd/>
                  <a:tailEnd/>
                </a14:hiddenLine>
              </a:ext>
            </a:extLst>
          </p:spPr>
          <p:txBody>
            <a:bodyPr vert="eaVert" wrap="none" anchor="ctr"/>
            <a:lstStyle/>
            <a:p>
              <a:endParaRPr lang="zh-CN" altLang="en-US"/>
            </a:p>
          </p:txBody>
        </p:sp>
        <p:sp>
          <p:nvSpPr>
            <p:cNvPr id="18" name="Oval 45"/>
            <p:cNvSpPr>
              <a:spLocks noChangeArrowheads="1"/>
            </p:cNvSpPr>
            <p:nvPr/>
          </p:nvSpPr>
          <p:spPr bwMode="gray">
            <a:xfrm>
              <a:off x="751" y="2125"/>
              <a:ext cx="781" cy="784"/>
            </a:xfrm>
            <a:prstGeom prst="ellipse">
              <a:avLst/>
            </a:prstGeom>
            <a:gradFill rotWithShape="1">
              <a:gsLst>
                <a:gs pos="0">
                  <a:srgbClr val="AAB2B3"/>
                </a:gs>
                <a:gs pos="100000">
                  <a:srgbClr val="D6E1E2">
                    <a:alpha val="48000"/>
                  </a:srgbClr>
                </a:gs>
              </a:gsLst>
              <a:lin ang="5400000" scaled="1"/>
            </a:gradFill>
            <a:ln>
              <a:noFill/>
            </a:ln>
            <a:extLst>
              <a:ext uri="{91240B29-F687-4f45-9708-019B960494DF}">
                <a14:hiddenLine xmlns="" xmlns:a14="http://schemas.microsoft.com/office/drawing/2010/main" w="9525">
                  <a:solidFill>
                    <a:srgbClr val="000000"/>
                  </a:solidFill>
                  <a:round/>
                  <a:headEnd/>
                  <a:tailEnd/>
                </a14:hiddenLine>
              </a:ext>
            </a:extLst>
          </p:spPr>
          <p:txBody>
            <a:bodyPr vert="eaVert" wrap="none" anchor="ctr"/>
            <a:lstStyle/>
            <a:p>
              <a:endParaRPr lang="zh-CN" altLang="en-US"/>
            </a:p>
          </p:txBody>
        </p:sp>
        <p:sp>
          <p:nvSpPr>
            <p:cNvPr id="19" name="Oval 46"/>
            <p:cNvSpPr>
              <a:spLocks noChangeArrowheads="1"/>
            </p:cNvSpPr>
            <p:nvPr/>
          </p:nvSpPr>
          <p:spPr bwMode="gray">
            <a:xfrm>
              <a:off x="795" y="2147"/>
              <a:ext cx="695" cy="636"/>
            </a:xfrm>
            <a:prstGeom prst="ellipse">
              <a:avLst/>
            </a:prstGeom>
            <a:gradFill rotWithShape="1">
              <a:gsLst>
                <a:gs pos="0">
                  <a:srgbClr val="FFFFFF"/>
                </a:gs>
                <a:gs pos="100000">
                  <a:srgbClr val="D6E1E2">
                    <a:alpha val="37999"/>
                  </a:srgbClr>
                </a:gs>
              </a:gsLst>
              <a:lin ang="5400000" scaled="1"/>
            </a:gradFill>
            <a:ln>
              <a:noFill/>
            </a:ln>
            <a:extLst>
              <a:ext uri="{91240B29-F687-4f45-9708-019B960494DF}">
                <a14:hiddenLine xmlns="" xmlns:a14="http://schemas.microsoft.com/office/drawing/2010/main" w="9525">
                  <a:solidFill>
                    <a:srgbClr val="000000"/>
                  </a:solidFill>
                  <a:round/>
                  <a:headEnd/>
                  <a:tailEnd/>
                </a14:hiddenLine>
              </a:ext>
            </a:extLst>
          </p:spPr>
          <p:txBody>
            <a:bodyPr vert="eaVert" wrap="none" anchor="ctr"/>
            <a:lstStyle/>
            <a:p>
              <a:endParaRPr lang="zh-CN" altLang="en-US"/>
            </a:p>
          </p:txBody>
        </p:sp>
        <p:sp>
          <p:nvSpPr>
            <p:cNvPr id="20" name="Text Box 47"/>
            <p:cNvSpPr txBox="1">
              <a:spLocks noChangeArrowheads="1"/>
            </p:cNvSpPr>
            <p:nvPr/>
          </p:nvSpPr>
          <p:spPr bwMode="gray">
            <a:xfrm>
              <a:off x="1569" y="2425"/>
              <a:ext cx="3034" cy="23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r>
                <a:rPr lang="en-US" altLang="zh-CN" sz="2000" dirty="0" smtClean="0">
                  <a:solidFill>
                    <a:srgbClr val="000000"/>
                  </a:solidFill>
                  <a:latin typeface="微软雅黑"/>
                  <a:ea typeface="微软雅黑"/>
                  <a:cs typeface="微软雅黑"/>
                </a:rPr>
                <a:t>IBM </a:t>
              </a:r>
              <a:r>
                <a:rPr lang="zh-CN" altLang="en-US" sz="2000" dirty="0">
                  <a:solidFill>
                    <a:srgbClr val="000000"/>
                  </a:solidFill>
                  <a:latin typeface="微软雅黑"/>
                  <a:ea typeface="微软雅黑"/>
                  <a:cs typeface="微软雅黑"/>
                </a:rPr>
                <a:t>“智慧地球” </a:t>
              </a:r>
              <a:endParaRPr lang="en-US" altLang="zh-CN" sz="2000" dirty="0">
                <a:latin typeface="微软雅黑"/>
                <a:ea typeface="微软雅黑"/>
                <a:cs typeface="微软雅黑"/>
              </a:endParaRPr>
            </a:p>
          </p:txBody>
        </p:sp>
      </p:grpSp>
      <p:sp>
        <p:nvSpPr>
          <p:cNvPr id="21" name="Oval 48"/>
          <p:cNvSpPr>
            <a:spLocks noChangeArrowheads="1"/>
          </p:cNvSpPr>
          <p:nvPr/>
        </p:nvSpPr>
        <p:spPr bwMode="gray">
          <a:xfrm>
            <a:off x="400050" y="2901950"/>
            <a:ext cx="914400" cy="533400"/>
          </a:xfrm>
          <a:prstGeom prst="ellipse">
            <a:avLst/>
          </a:prstGeom>
          <a:solidFill>
            <a:srgbClr val="0F2145">
              <a:alpha val="30196"/>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zh-CN" altLang="en-US"/>
          </a:p>
        </p:txBody>
      </p:sp>
      <p:sp>
        <p:nvSpPr>
          <p:cNvPr id="22" name="Oval 49"/>
          <p:cNvSpPr>
            <a:spLocks noChangeArrowheads="1"/>
          </p:cNvSpPr>
          <p:nvPr/>
        </p:nvSpPr>
        <p:spPr bwMode="gray">
          <a:xfrm>
            <a:off x="476250" y="2295525"/>
            <a:ext cx="1023938" cy="1023938"/>
          </a:xfrm>
          <a:prstGeom prst="ellipse">
            <a:avLst/>
          </a:prstGeom>
          <a:gradFill rotWithShape="1">
            <a:gsLst>
              <a:gs pos="0">
                <a:srgbClr val="636869"/>
              </a:gs>
              <a:gs pos="100000">
                <a:srgbClr val="D6E1E2"/>
              </a:gs>
            </a:gsLst>
            <a:lin ang="5400000" scaled="1"/>
          </a:gradFill>
          <a:ln>
            <a:noFill/>
          </a:ln>
          <a:extLst>
            <a:ext uri="{91240B29-F687-4f45-9708-019B960494DF}">
              <a14:hiddenLine xmlns="" xmlns:a14="http://schemas.microsoft.com/office/drawing/2010/main" w="9525">
                <a:solidFill>
                  <a:srgbClr val="000000"/>
                </a:solidFill>
                <a:round/>
                <a:headEnd/>
                <a:tailEnd/>
              </a14:hiddenLine>
            </a:ext>
          </a:extLst>
        </p:spPr>
        <p:txBody>
          <a:bodyPr vert="eaVert" wrap="none" anchor="ctr"/>
          <a:lstStyle/>
          <a:p>
            <a:endParaRPr lang="zh-CN" altLang="en-US"/>
          </a:p>
        </p:txBody>
      </p:sp>
      <p:sp>
        <p:nvSpPr>
          <p:cNvPr id="23" name="Oval 50"/>
          <p:cNvSpPr>
            <a:spLocks noChangeArrowheads="1"/>
          </p:cNvSpPr>
          <p:nvPr/>
        </p:nvSpPr>
        <p:spPr bwMode="gray">
          <a:xfrm>
            <a:off x="488950" y="2300288"/>
            <a:ext cx="1000125" cy="1000125"/>
          </a:xfrm>
          <a:prstGeom prst="ellipse">
            <a:avLst/>
          </a:prstGeom>
          <a:gradFill rotWithShape="1">
            <a:gsLst>
              <a:gs pos="0">
                <a:srgbClr val="D6E1E2">
                  <a:alpha val="0"/>
                </a:srgbClr>
              </a:gs>
              <a:gs pos="100000">
                <a:srgbClr val="F1F5F5"/>
              </a:gs>
            </a:gsLst>
            <a:lin ang="5400000" scaled="1"/>
          </a:gradFill>
          <a:ln>
            <a:noFill/>
          </a:ln>
          <a:extLst>
            <a:ext uri="{91240B29-F687-4f45-9708-019B960494DF}">
              <a14:hiddenLine xmlns="" xmlns:a14="http://schemas.microsoft.com/office/drawing/2010/main" w="9525">
                <a:solidFill>
                  <a:srgbClr val="000000"/>
                </a:solidFill>
                <a:round/>
                <a:headEnd/>
                <a:tailEnd/>
              </a14:hiddenLine>
            </a:ext>
          </a:extLst>
        </p:spPr>
        <p:txBody>
          <a:bodyPr vert="eaVert" wrap="none" anchor="ctr"/>
          <a:lstStyle/>
          <a:p>
            <a:endParaRPr lang="zh-CN" altLang="en-US"/>
          </a:p>
        </p:txBody>
      </p:sp>
      <p:sp>
        <p:nvSpPr>
          <p:cNvPr id="24" name="Oval 51"/>
          <p:cNvSpPr>
            <a:spLocks noChangeArrowheads="1"/>
          </p:cNvSpPr>
          <p:nvPr/>
        </p:nvSpPr>
        <p:spPr bwMode="gray">
          <a:xfrm>
            <a:off x="500063" y="2311400"/>
            <a:ext cx="950912" cy="933450"/>
          </a:xfrm>
          <a:prstGeom prst="ellipse">
            <a:avLst/>
          </a:prstGeom>
          <a:gradFill rotWithShape="1">
            <a:gsLst>
              <a:gs pos="0">
                <a:srgbClr val="AAB2B3"/>
              </a:gs>
              <a:gs pos="100000">
                <a:srgbClr val="D6E1E2">
                  <a:alpha val="48000"/>
                </a:srgbClr>
              </a:gs>
            </a:gsLst>
            <a:lin ang="5400000" scaled="1"/>
          </a:gradFill>
          <a:ln>
            <a:noFill/>
          </a:ln>
          <a:extLst>
            <a:ext uri="{91240B29-F687-4f45-9708-019B960494DF}">
              <a14:hiddenLine xmlns="" xmlns:a14="http://schemas.microsoft.com/office/drawing/2010/main" w="9525">
                <a:solidFill>
                  <a:srgbClr val="000000"/>
                </a:solidFill>
                <a:round/>
                <a:headEnd/>
                <a:tailEnd/>
              </a14:hiddenLine>
            </a:ext>
          </a:extLst>
        </p:spPr>
        <p:txBody>
          <a:bodyPr vert="eaVert" wrap="none" anchor="ctr"/>
          <a:lstStyle/>
          <a:p>
            <a:endParaRPr lang="zh-CN" altLang="en-US"/>
          </a:p>
        </p:txBody>
      </p:sp>
      <p:sp>
        <p:nvSpPr>
          <p:cNvPr id="25" name="Oval 52"/>
          <p:cNvSpPr>
            <a:spLocks noChangeArrowheads="1"/>
          </p:cNvSpPr>
          <p:nvPr/>
        </p:nvSpPr>
        <p:spPr bwMode="gray">
          <a:xfrm>
            <a:off x="554038" y="2336800"/>
            <a:ext cx="847725" cy="757238"/>
          </a:xfrm>
          <a:prstGeom prst="ellipse">
            <a:avLst/>
          </a:prstGeom>
          <a:gradFill rotWithShape="1">
            <a:gsLst>
              <a:gs pos="0">
                <a:srgbClr val="FFFFFF"/>
              </a:gs>
              <a:gs pos="100000">
                <a:srgbClr val="D6E1E2">
                  <a:alpha val="37999"/>
                </a:srgbClr>
              </a:gs>
            </a:gsLst>
            <a:lin ang="5400000" scaled="1"/>
          </a:gradFill>
          <a:ln>
            <a:noFill/>
          </a:ln>
          <a:extLst>
            <a:ext uri="{91240B29-F687-4f45-9708-019B960494DF}">
              <a14:hiddenLine xmlns="" xmlns:a14="http://schemas.microsoft.com/office/drawing/2010/main" w="9525">
                <a:solidFill>
                  <a:srgbClr val="000000"/>
                </a:solidFill>
                <a:round/>
                <a:headEnd/>
                <a:tailEnd/>
              </a14:hiddenLine>
            </a:ext>
          </a:extLst>
        </p:spPr>
        <p:txBody>
          <a:bodyPr vert="eaVert" wrap="none" anchor="ctr"/>
          <a:lstStyle/>
          <a:p>
            <a:endParaRPr lang="zh-CN" altLang="en-US" dirty="0"/>
          </a:p>
        </p:txBody>
      </p:sp>
      <p:sp>
        <p:nvSpPr>
          <p:cNvPr id="26" name="Text Box 53"/>
          <p:cNvSpPr txBox="1">
            <a:spLocks noChangeArrowheads="1"/>
          </p:cNvSpPr>
          <p:nvPr/>
        </p:nvSpPr>
        <p:spPr bwMode="gray">
          <a:xfrm>
            <a:off x="1908177" y="2747949"/>
            <a:ext cx="6348412" cy="6463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r>
              <a:rPr lang="zh-CN" altLang="en-US" dirty="0" smtClean="0">
                <a:solidFill>
                  <a:srgbClr val="000000"/>
                </a:solidFill>
                <a:latin typeface="微软雅黑"/>
                <a:ea typeface="微软雅黑"/>
                <a:cs typeface="微软雅黑"/>
              </a:rPr>
              <a:t>国际电信联盟 </a:t>
            </a:r>
            <a:r>
              <a:rPr lang="en-US" altLang="zh-CN" dirty="0">
                <a:solidFill>
                  <a:srgbClr val="000000"/>
                </a:solidFill>
                <a:latin typeface="微软雅黑"/>
                <a:ea typeface="微软雅黑"/>
                <a:cs typeface="微软雅黑"/>
              </a:rPr>
              <a:t>《ITU</a:t>
            </a:r>
            <a:r>
              <a:rPr lang="zh-CN" altLang="en-US" dirty="0">
                <a:solidFill>
                  <a:srgbClr val="000000"/>
                </a:solidFill>
                <a:latin typeface="微软雅黑"/>
                <a:ea typeface="微软雅黑"/>
                <a:cs typeface="微软雅黑"/>
              </a:rPr>
              <a:t>互联网报告</a:t>
            </a:r>
            <a:r>
              <a:rPr lang="en-US" altLang="zh-CN" dirty="0">
                <a:solidFill>
                  <a:srgbClr val="000000"/>
                </a:solidFill>
                <a:latin typeface="微软雅黑"/>
                <a:ea typeface="微软雅黑"/>
                <a:cs typeface="微软雅黑"/>
              </a:rPr>
              <a:t>2005</a:t>
            </a:r>
            <a:r>
              <a:rPr lang="en-US" altLang="zh-CN" dirty="0" smtClean="0">
                <a:solidFill>
                  <a:srgbClr val="000000"/>
                </a:solidFill>
                <a:latin typeface="微软雅黑"/>
                <a:ea typeface="微软雅黑"/>
                <a:cs typeface="微软雅黑"/>
              </a:rPr>
              <a:t>》</a:t>
            </a:r>
          </a:p>
          <a:p>
            <a:pPr eaLnBrk="1" hangingPunct="1"/>
            <a:r>
              <a:rPr lang="zh-CN" altLang="en-US" dirty="0" smtClean="0">
                <a:solidFill>
                  <a:srgbClr val="000000"/>
                </a:solidFill>
                <a:latin typeface="微软雅黑"/>
                <a:ea typeface="微软雅黑"/>
                <a:cs typeface="微软雅黑"/>
              </a:rPr>
              <a:t>无所不在的“</a:t>
            </a:r>
            <a:r>
              <a:rPr lang="zh-CN" altLang="en-US" dirty="0">
                <a:solidFill>
                  <a:srgbClr val="000000"/>
                </a:solidFill>
                <a:latin typeface="微软雅黑"/>
                <a:ea typeface="微软雅黑"/>
                <a:cs typeface="微软雅黑"/>
              </a:rPr>
              <a:t>物联网”通信时代即将来临</a:t>
            </a:r>
            <a:r>
              <a:rPr lang="en-US" altLang="zh-CN" dirty="0">
                <a:solidFill>
                  <a:srgbClr val="000000"/>
                </a:solidFill>
                <a:latin typeface="微软雅黑"/>
                <a:ea typeface="微软雅黑"/>
                <a:cs typeface="微软雅黑"/>
              </a:rPr>
              <a:t> </a:t>
            </a:r>
            <a:endParaRPr lang="en-US" altLang="zh-CN" dirty="0">
              <a:latin typeface="微软雅黑"/>
              <a:ea typeface="微软雅黑"/>
              <a:cs typeface="微软雅黑"/>
            </a:endParaRPr>
          </a:p>
        </p:txBody>
      </p:sp>
      <p:sp>
        <p:nvSpPr>
          <p:cNvPr id="27" name="Oval 54"/>
          <p:cNvSpPr>
            <a:spLocks noChangeArrowheads="1"/>
          </p:cNvSpPr>
          <p:nvPr/>
        </p:nvSpPr>
        <p:spPr bwMode="gray">
          <a:xfrm>
            <a:off x="1666875" y="2428875"/>
            <a:ext cx="685800" cy="228600"/>
          </a:xfrm>
          <a:prstGeom prst="ellipse">
            <a:avLst/>
          </a:prstGeom>
          <a:solidFill>
            <a:srgbClr val="0F2145">
              <a:alpha val="30196"/>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zh-CN" altLang="en-US"/>
          </a:p>
        </p:txBody>
      </p:sp>
      <p:sp>
        <p:nvSpPr>
          <p:cNvPr id="28" name="Oval 55"/>
          <p:cNvSpPr>
            <a:spLocks noChangeArrowheads="1"/>
          </p:cNvSpPr>
          <p:nvPr/>
        </p:nvSpPr>
        <p:spPr bwMode="gray">
          <a:xfrm>
            <a:off x="1789113" y="1895475"/>
            <a:ext cx="682625" cy="682625"/>
          </a:xfrm>
          <a:prstGeom prst="ellipse">
            <a:avLst/>
          </a:prstGeom>
          <a:gradFill rotWithShape="1">
            <a:gsLst>
              <a:gs pos="0">
                <a:srgbClr val="636869"/>
              </a:gs>
              <a:gs pos="100000">
                <a:srgbClr val="D6E1E2"/>
              </a:gs>
            </a:gsLst>
            <a:lin ang="5400000" scaled="1"/>
          </a:gradFill>
          <a:ln>
            <a:noFill/>
          </a:ln>
          <a:extLst>
            <a:ext uri="{91240B29-F687-4f45-9708-019B960494DF}">
              <a14:hiddenLine xmlns="" xmlns:a14="http://schemas.microsoft.com/office/drawing/2010/main" w="9525">
                <a:solidFill>
                  <a:srgbClr val="000000"/>
                </a:solidFill>
                <a:round/>
                <a:headEnd/>
                <a:tailEnd/>
              </a14:hiddenLine>
            </a:ext>
          </a:extLst>
        </p:spPr>
        <p:txBody>
          <a:bodyPr vert="eaVert" wrap="none" anchor="ctr"/>
          <a:lstStyle/>
          <a:p>
            <a:endParaRPr lang="zh-CN" altLang="en-US"/>
          </a:p>
        </p:txBody>
      </p:sp>
      <p:sp>
        <p:nvSpPr>
          <p:cNvPr id="29" name="Oval 56"/>
          <p:cNvSpPr>
            <a:spLocks noChangeArrowheads="1"/>
          </p:cNvSpPr>
          <p:nvPr/>
        </p:nvSpPr>
        <p:spPr bwMode="gray">
          <a:xfrm>
            <a:off x="1798638" y="1898650"/>
            <a:ext cx="665162" cy="666750"/>
          </a:xfrm>
          <a:prstGeom prst="ellipse">
            <a:avLst/>
          </a:prstGeom>
          <a:gradFill rotWithShape="1">
            <a:gsLst>
              <a:gs pos="0">
                <a:srgbClr val="D6E1E2">
                  <a:alpha val="0"/>
                </a:srgbClr>
              </a:gs>
              <a:gs pos="100000">
                <a:srgbClr val="F1F5F5"/>
              </a:gs>
            </a:gsLst>
            <a:lin ang="5400000" scaled="1"/>
          </a:gradFill>
          <a:ln>
            <a:noFill/>
          </a:ln>
          <a:extLst>
            <a:ext uri="{91240B29-F687-4f45-9708-019B960494DF}">
              <a14:hiddenLine xmlns="" xmlns:a14="http://schemas.microsoft.com/office/drawing/2010/main" w="9525">
                <a:solidFill>
                  <a:srgbClr val="000000"/>
                </a:solidFill>
                <a:round/>
                <a:headEnd/>
                <a:tailEnd/>
              </a14:hiddenLine>
            </a:ext>
          </a:extLst>
        </p:spPr>
        <p:txBody>
          <a:bodyPr vert="eaVert" wrap="none" anchor="ctr"/>
          <a:lstStyle/>
          <a:p>
            <a:endParaRPr lang="zh-CN" altLang="en-US"/>
          </a:p>
        </p:txBody>
      </p:sp>
      <p:sp>
        <p:nvSpPr>
          <p:cNvPr id="30" name="Oval 57"/>
          <p:cNvSpPr>
            <a:spLocks noChangeArrowheads="1"/>
          </p:cNvSpPr>
          <p:nvPr/>
        </p:nvSpPr>
        <p:spPr bwMode="gray">
          <a:xfrm>
            <a:off x="1804988" y="1905000"/>
            <a:ext cx="633412" cy="622300"/>
          </a:xfrm>
          <a:prstGeom prst="ellipse">
            <a:avLst/>
          </a:prstGeom>
          <a:gradFill rotWithShape="1">
            <a:gsLst>
              <a:gs pos="0">
                <a:srgbClr val="AAB2B3"/>
              </a:gs>
              <a:gs pos="100000">
                <a:srgbClr val="D6E1E2">
                  <a:alpha val="48000"/>
                </a:srgbClr>
              </a:gs>
            </a:gsLst>
            <a:lin ang="5400000" scaled="1"/>
          </a:gradFill>
          <a:ln>
            <a:noFill/>
          </a:ln>
          <a:extLst>
            <a:ext uri="{91240B29-F687-4f45-9708-019B960494DF}">
              <a14:hiddenLine xmlns="" xmlns:a14="http://schemas.microsoft.com/office/drawing/2010/main" w="9525">
                <a:solidFill>
                  <a:srgbClr val="000000"/>
                </a:solidFill>
                <a:round/>
                <a:headEnd/>
                <a:tailEnd/>
              </a14:hiddenLine>
            </a:ext>
          </a:extLst>
        </p:spPr>
        <p:txBody>
          <a:bodyPr vert="eaVert" wrap="none" anchor="ctr"/>
          <a:lstStyle/>
          <a:p>
            <a:endParaRPr lang="zh-CN" altLang="en-US"/>
          </a:p>
        </p:txBody>
      </p:sp>
      <p:sp>
        <p:nvSpPr>
          <p:cNvPr id="31" name="Oval 58"/>
          <p:cNvSpPr>
            <a:spLocks noChangeArrowheads="1"/>
          </p:cNvSpPr>
          <p:nvPr/>
        </p:nvSpPr>
        <p:spPr bwMode="gray">
          <a:xfrm rot="16200000">
            <a:off x="1807370" y="1915654"/>
            <a:ext cx="563563" cy="600077"/>
          </a:xfrm>
          <a:prstGeom prst="ellipse">
            <a:avLst/>
          </a:prstGeom>
          <a:gradFill rotWithShape="1">
            <a:gsLst>
              <a:gs pos="0">
                <a:srgbClr val="FFFFFF"/>
              </a:gs>
              <a:gs pos="100000">
                <a:srgbClr val="D6E1E2">
                  <a:alpha val="37999"/>
                </a:srgbClr>
              </a:gs>
            </a:gsLst>
            <a:lin ang="5400000" scaled="1"/>
          </a:gradFill>
          <a:ln>
            <a:noFill/>
          </a:ln>
          <a:extLst>
            <a:ext uri="{91240B29-F687-4f45-9708-019B960494DF}">
              <a14:hiddenLine xmlns="" xmlns:a14="http://schemas.microsoft.com/office/drawing/2010/main" w="9525">
                <a:solidFill>
                  <a:srgbClr val="000000"/>
                </a:solidFill>
                <a:round/>
                <a:headEnd/>
                <a:tailEnd/>
              </a14:hiddenLine>
            </a:ext>
          </a:extLst>
        </p:spPr>
        <p:txBody>
          <a:bodyPr vert="eaVert" wrap="none" anchor="ctr"/>
          <a:lstStyle/>
          <a:p>
            <a:endParaRPr lang="zh-CN" altLang="en-US" dirty="0"/>
          </a:p>
        </p:txBody>
      </p:sp>
      <p:sp>
        <p:nvSpPr>
          <p:cNvPr id="32" name="Text Box 59"/>
          <p:cNvSpPr txBox="1">
            <a:spLocks noChangeArrowheads="1"/>
          </p:cNvSpPr>
          <p:nvPr/>
        </p:nvSpPr>
        <p:spPr bwMode="gray">
          <a:xfrm>
            <a:off x="2383088" y="2081965"/>
            <a:ext cx="3883025" cy="3079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r>
              <a:rPr lang="en-US" altLang="zh-CN" sz="1400" dirty="0" smtClean="0">
                <a:solidFill>
                  <a:srgbClr val="000000"/>
                </a:solidFill>
                <a:latin typeface="微软雅黑"/>
                <a:ea typeface="微软雅黑"/>
                <a:cs typeface="微软雅黑"/>
              </a:rPr>
              <a:t>Bill </a:t>
            </a:r>
            <a:r>
              <a:rPr lang="en-US" altLang="zh-CN" sz="1400" dirty="0">
                <a:solidFill>
                  <a:srgbClr val="000000"/>
                </a:solidFill>
                <a:latin typeface="微软雅黑"/>
                <a:ea typeface="微软雅黑"/>
                <a:cs typeface="微软雅黑"/>
              </a:rPr>
              <a:t>Gates 《</a:t>
            </a:r>
            <a:r>
              <a:rPr lang="zh-CN" altLang="en-US" sz="1400" dirty="0">
                <a:solidFill>
                  <a:srgbClr val="000000"/>
                </a:solidFill>
                <a:latin typeface="微软雅黑"/>
                <a:ea typeface="微软雅黑"/>
                <a:cs typeface="微软雅黑"/>
              </a:rPr>
              <a:t>未来之路</a:t>
            </a:r>
            <a:r>
              <a:rPr lang="en-US" altLang="zh-CN" sz="1400" dirty="0">
                <a:solidFill>
                  <a:srgbClr val="000000"/>
                </a:solidFill>
                <a:latin typeface="微软雅黑"/>
                <a:ea typeface="微软雅黑"/>
                <a:cs typeface="微软雅黑"/>
              </a:rPr>
              <a:t>》 </a:t>
            </a:r>
            <a:r>
              <a:rPr lang="zh-CN" altLang="en-US" sz="1400" dirty="0">
                <a:solidFill>
                  <a:srgbClr val="000000"/>
                </a:solidFill>
                <a:latin typeface="微软雅黑"/>
                <a:ea typeface="微软雅黑"/>
                <a:cs typeface="微软雅黑"/>
              </a:rPr>
              <a:t>物物互联</a:t>
            </a:r>
            <a:endParaRPr lang="en-US" altLang="zh-CN" dirty="0">
              <a:latin typeface="微软雅黑"/>
              <a:ea typeface="微软雅黑"/>
              <a:cs typeface="微软雅黑"/>
            </a:endParaRPr>
          </a:p>
        </p:txBody>
      </p:sp>
      <p:sp>
        <p:nvSpPr>
          <p:cNvPr id="33" name="TextBox 30"/>
          <p:cNvSpPr txBox="1"/>
          <p:nvPr/>
        </p:nvSpPr>
        <p:spPr>
          <a:xfrm>
            <a:off x="3779838" y="1700213"/>
            <a:ext cx="5545137" cy="461962"/>
          </a:xfrm>
          <a:prstGeom prst="rect">
            <a:avLst/>
          </a:prstGeom>
          <a:noFill/>
        </p:spPr>
        <p:txBody>
          <a:bodyPr>
            <a:spAutoFit/>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r>
              <a:rPr lang="zh-CN" sz="2000" dirty="0">
                <a:effectLst>
                  <a:outerShdw blurRad="38100" dist="38100" dir="2700000" algn="tl">
                    <a:srgbClr val="DDDDDD"/>
                  </a:outerShdw>
                </a:effectLst>
                <a:latin typeface="微软雅黑" charset="0"/>
                <a:ea typeface="微软雅黑" charset="0"/>
                <a:cs typeface="微软雅黑" charset="0"/>
              </a:rPr>
              <a:t>物联网的基本思想出现于</a:t>
            </a:r>
            <a:r>
              <a:rPr lang="en-US" altLang="zh-CN" sz="2400" dirty="0">
                <a:effectLst>
                  <a:outerShdw blurRad="38100" dist="38100" dir="2700000" algn="tl">
                    <a:srgbClr val="DDDDDD"/>
                  </a:outerShdw>
                </a:effectLst>
                <a:latin typeface="微软雅黑" charset="0"/>
                <a:ea typeface="微软雅黑" charset="0"/>
                <a:cs typeface="微软雅黑" charset="0"/>
              </a:rPr>
              <a:t>20</a:t>
            </a:r>
            <a:r>
              <a:rPr lang="zh-CN" sz="2400" dirty="0">
                <a:effectLst>
                  <a:outerShdw blurRad="38100" dist="38100" dir="2700000" algn="tl">
                    <a:srgbClr val="DDDDDD"/>
                  </a:outerShdw>
                </a:effectLst>
                <a:latin typeface="微软雅黑" charset="0"/>
                <a:ea typeface="微软雅黑" charset="0"/>
                <a:cs typeface="微软雅黑" charset="0"/>
              </a:rPr>
              <a:t>世纪</a:t>
            </a:r>
            <a:r>
              <a:rPr lang="en-US" altLang="zh-CN" sz="2400" dirty="0">
                <a:effectLst>
                  <a:outerShdw blurRad="38100" dist="38100" dir="2700000" algn="tl">
                    <a:srgbClr val="DDDDDD"/>
                  </a:outerShdw>
                </a:effectLst>
                <a:latin typeface="微软雅黑" charset="0"/>
                <a:ea typeface="微软雅黑" charset="0"/>
                <a:cs typeface="微软雅黑" charset="0"/>
              </a:rPr>
              <a:t>90</a:t>
            </a:r>
            <a:r>
              <a:rPr lang="zh-CN" sz="2400" dirty="0">
                <a:effectLst>
                  <a:outerShdw blurRad="38100" dist="38100" dir="2700000" algn="tl">
                    <a:srgbClr val="DDDDDD"/>
                  </a:outerShdw>
                </a:effectLst>
                <a:latin typeface="微软雅黑" charset="0"/>
                <a:ea typeface="微软雅黑" charset="0"/>
                <a:cs typeface="微软雅黑" charset="0"/>
              </a:rPr>
              <a:t>年代</a:t>
            </a:r>
            <a:endParaRPr lang="zh-CN" altLang="en-US" sz="2400" dirty="0">
              <a:effectLst>
                <a:outerShdw blurRad="38100" dist="38100" dir="2700000" algn="tl">
                  <a:srgbClr val="DDDDDD"/>
                </a:outerShdw>
              </a:effectLst>
              <a:latin typeface="微软雅黑" charset="0"/>
              <a:ea typeface="微软雅黑" charset="0"/>
              <a:cs typeface="微软雅黑" charset="0"/>
            </a:endParaRPr>
          </a:p>
        </p:txBody>
      </p:sp>
      <p:pic>
        <p:nvPicPr>
          <p:cNvPr id="35" name="图片 34" descr="index.gif"/>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529681" y="3791033"/>
            <a:ext cx="465137" cy="4619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6" name="Picture 2"/>
          <p:cNvPicPr>
            <a:picLocks noChangeAspect="1" noChangeArrowheads="1"/>
          </p:cNvPicPr>
          <p:nvPr/>
        </p:nvPicPr>
        <p:blipFill>
          <a:blip r:embed="rId5" cstate="print"/>
          <a:srcRect/>
          <a:stretch>
            <a:fillRect/>
          </a:stretch>
        </p:blipFill>
        <p:spPr bwMode="auto">
          <a:xfrm>
            <a:off x="7160096" y="3073960"/>
            <a:ext cx="1079759" cy="1530226"/>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2" name="矩形 1"/>
          <p:cNvSpPr/>
          <p:nvPr/>
        </p:nvSpPr>
        <p:spPr>
          <a:xfrm>
            <a:off x="1799793" y="2049202"/>
            <a:ext cx="665968" cy="338554"/>
          </a:xfrm>
          <a:prstGeom prst="rect">
            <a:avLst/>
          </a:prstGeom>
        </p:spPr>
        <p:txBody>
          <a:bodyPr wrap="none">
            <a:spAutoFit/>
          </a:bodyPr>
          <a:lstStyle/>
          <a:p>
            <a:r>
              <a:rPr lang="en-US" altLang="zh-CN" sz="1600" dirty="0">
                <a:solidFill>
                  <a:srgbClr val="C00000"/>
                </a:solidFill>
                <a:latin typeface="微软雅黑"/>
                <a:ea typeface="微软雅黑"/>
                <a:cs typeface="微软雅黑"/>
              </a:rPr>
              <a:t>1995</a:t>
            </a:r>
            <a:endParaRPr lang="zh-CN" altLang="en-US" sz="1600" dirty="0"/>
          </a:p>
        </p:txBody>
      </p:sp>
      <p:sp>
        <p:nvSpPr>
          <p:cNvPr id="34" name="矩形 33"/>
          <p:cNvSpPr/>
          <p:nvPr/>
        </p:nvSpPr>
        <p:spPr>
          <a:xfrm>
            <a:off x="641910" y="2628094"/>
            <a:ext cx="726130" cy="369332"/>
          </a:xfrm>
          <a:prstGeom prst="rect">
            <a:avLst/>
          </a:prstGeom>
        </p:spPr>
        <p:txBody>
          <a:bodyPr wrap="none">
            <a:spAutoFit/>
          </a:bodyPr>
          <a:lstStyle/>
          <a:p>
            <a:r>
              <a:rPr lang="en-US" altLang="zh-CN" dirty="0">
                <a:solidFill>
                  <a:srgbClr val="C00000"/>
                </a:solidFill>
                <a:latin typeface="微软雅黑"/>
                <a:ea typeface="微软雅黑"/>
                <a:cs typeface="微软雅黑"/>
              </a:rPr>
              <a:t>2005</a:t>
            </a:r>
            <a:endParaRPr lang="zh-CN" altLang="en-US" dirty="0"/>
          </a:p>
        </p:txBody>
      </p:sp>
      <p:sp>
        <p:nvSpPr>
          <p:cNvPr id="37" name="矩形 36"/>
          <p:cNvSpPr/>
          <p:nvPr/>
        </p:nvSpPr>
        <p:spPr>
          <a:xfrm>
            <a:off x="809991" y="4196704"/>
            <a:ext cx="786293" cy="400110"/>
          </a:xfrm>
          <a:prstGeom prst="rect">
            <a:avLst/>
          </a:prstGeom>
        </p:spPr>
        <p:txBody>
          <a:bodyPr wrap="none">
            <a:spAutoFit/>
          </a:bodyPr>
          <a:lstStyle/>
          <a:p>
            <a:r>
              <a:rPr lang="en-US" altLang="zh-CN" sz="2000" dirty="0">
                <a:solidFill>
                  <a:srgbClr val="C00000"/>
                </a:solidFill>
                <a:latin typeface="微软雅黑"/>
                <a:ea typeface="微软雅黑"/>
                <a:cs typeface="微软雅黑"/>
              </a:rPr>
              <a:t>2009</a:t>
            </a:r>
            <a:endParaRPr lang="zh-CN" altLang="en-US" sz="2000" dirty="0"/>
          </a:p>
        </p:txBody>
      </p:sp>
      <p:sp>
        <p:nvSpPr>
          <p:cNvPr id="38" name="矩形 37"/>
          <p:cNvSpPr/>
          <p:nvPr/>
        </p:nvSpPr>
        <p:spPr>
          <a:xfrm>
            <a:off x="3424561" y="5111726"/>
            <a:ext cx="906618" cy="461665"/>
          </a:xfrm>
          <a:prstGeom prst="rect">
            <a:avLst/>
          </a:prstGeom>
        </p:spPr>
        <p:txBody>
          <a:bodyPr wrap="none">
            <a:spAutoFit/>
          </a:bodyPr>
          <a:lstStyle/>
          <a:p>
            <a:r>
              <a:rPr lang="en-US" altLang="zh-CN" sz="2400" dirty="0">
                <a:solidFill>
                  <a:srgbClr val="C00000"/>
                </a:solidFill>
                <a:latin typeface="微软雅黑"/>
                <a:ea typeface="微软雅黑"/>
                <a:cs typeface="微软雅黑"/>
              </a:rPr>
              <a:t>2009</a:t>
            </a:r>
            <a:endParaRPr lang="zh-CN" altLang="en-US" sz="2400" dirty="0"/>
          </a:p>
        </p:txBody>
      </p:sp>
    </p:spTree>
    <p:extLst>
      <p:ext uri="{BB962C8B-B14F-4D97-AF65-F5344CB8AC3E}">
        <p14:creationId xmlns:p14="http://schemas.microsoft.com/office/powerpoint/2010/main" val="3888852436"/>
      </p:ext>
    </p:extLst>
  </p:cSld>
  <p:clrMapOvr>
    <a:masterClrMapping/>
  </p:clrMapOvr>
  <p:transition spd="slow">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74268" y="1686254"/>
            <a:ext cx="8004712" cy="5113423"/>
          </a:xfrm>
        </p:spPr>
        <p:txBody>
          <a:bodyPr>
            <a:noAutofit/>
          </a:bodyPr>
          <a:lstStyle/>
          <a:p>
            <a:pPr marL="342900" indent="-342900">
              <a:lnSpc>
                <a:spcPct val="150000"/>
              </a:lnSpc>
              <a:spcBef>
                <a:spcPts val="1200"/>
              </a:spcBef>
              <a:buFont typeface="Arial" charset="0"/>
              <a:buChar char="•"/>
            </a:pPr>
            <a:r>
              <a:rPr lang="zh-CN" altLang="en-US" sz="2000" b="1" u="sng" dirty="0">
                <a:solidFill>
                  <a:srgbClr val="FF0000"/>
                </a:solidFill>
                <a:latin typeface="微软雅黑"/>
                <a:ea typeface="微软雅黑"/>
                <a:cs typeface="微软雅黑"/>
              </a:rPr>
              <a:t>信息生成方式多样化</a:t>
            </a:r>
            <a:r>
              <a:rPr lang="zh-CN" altLang="en-US" sz="2000" dirty="0">
                <a:latin typeface="微软雅黑"/>
                <a:ea typeface="微软雅黑"/>
                <a:cs typeface="微软雅黑"/>
              </a:rPr>
              <a:t>是物联网的重要特征之一。</a:t>
            </a:r>
            <a:endParaRPr lang="en-US" altLang="zh-CN" sz="2800" dirty="0">
              <a:latin typeface="微软雅黑"/>
              <a:ea typeface="微软雅黑"/>
              <a:cs typeface="微软雅黑"/>
            </a:endParaRPr>
          </a:p>
          <a:p>
            <a:pPr marL="342900" indent="-342900">
              <a:lnSpc>
                <a:spcPct val="150000"/>
              </a:lnSpc>
              <a:spcBef>
                <a:spcPts val="1200"/>
              </a:spcBef>
              <a:buFont typeface="Arial" charset="0"/>
              <a:buChar char="•"/>
            </a:pPr>
            <a:r>
              <a:rPr lang="zh-CN" altLang="en-US" sz="2000" dirty="0">
                <a:latin typeface="微软雅黑"/>
                <a:ea typeface="微软雅黑"/>
                <a:cs typeface="微软雅黑"/>
              </a:rPr>
              <a:t>感知识别层位于物联网四层模型的最底端，是所有上层结构的基础。</a:t>
            </a:r>
            <a:endParaRPr lang="en-US" altLang="zh-CN" sz="2000" b="1" dirty="0">
              <a:solidFill>
                <a:srgbClr val="0000FF"/>
              </a:solidFill>
              <a:latin typeface="微软雅黑"/>
              <a:ea typeface="微软雅黑"/>
              <a:cs typeface="微软雅黑"/>
            </a:endParaRPr>
          </a:p>
          <a:p>
            <a:pPr marL="342900" indent="-342900">
              <a:lnSpc>
                <a:spcPct val="150000"/>
              </a:lnSpc>
              <a:spcBef>
                <a:spcPts val="1200"/>
              </a:spcBef>
              <a:buFont typeface="Arial" charset="0"/>
              <a:buChar char="•"/>
            </a:pPr>
            <a:r>
              <a:rPr lang="zh-CN" altLang="en-US" sz="2000" dirty="0">
                <a:latin typeface="微软雅黑"/>
                <a:ea typeface="微软雅黑"/>
                <a:cs typeface="微软雅黑"/>
              </a:rPr>
              <a:t>物联网的“触手”是位于感知识别层的大量</a:t>
            </a:r>
            <a:r>
              <a:rPr lang="zh-CN" altLang="en-US" sz="2000" b="1" u="sng" dirty="0">
                <a:solidFill>
                  <a:srgbClr val="0000FF"/>
                </a:solidFill>
                <a:latin typeface="微软雅黑"/>
                <a:ea typeface="微软雅黑"/>
                <a:cs typeface="微软雅黑"/>
              </a:rPr>
              <a:t>信息生成设备</a:t>
            </a:r>
            <a:r>
              <a:rPr lang="zh-CN" altLang="en-US" sz="2000" dirty="0">
                <a:latin typeface="微软雅黑"/>
                <a:ea typeface="微软雅黑"/>
                <a:cs typeface="微软雅黑"/>
              </a:rPr>
              <a:t>，既包括采用自动生成方式的</a:t>
            </a:r>
            <a:r>
              <a:rPr lang="en-US" altLang="zh-CN" sz="2000" dirty="0">
                <a:latin typeface="微软雅黑"/>
                <a:ea typeface="微软雅黑"/>
                <a:cs typeface="微软雅黑"/>
              </a:rPr>
              <a:t>RFID</a:t>
            </a:r>
            <a:r>
              <a:rPr lang="zh-CN" altLang="en-US" sz="2000" dirty="0">
                <a:latin typeface="微软雅黑"/>
                <a:ea typeface="微软雅黑"/>
                <a:cs typeface="微软雅黑"/>
              </a:rPr>
              <a:t>、传感器、定位系统等，也包括采用人工生成方式的各种智能设备，例如智能手机、</a:t>
            </a:r>
            <a:r>
              <a:rPr lang="en-US" altLang="zh-CN" sz="2000" dirty="0">
                <a:latin typeface="微软雅黑"/>
                <a:ea typeface="微软雅黑"/>
                <a:cs typeface="微软雅黑"/>
              </a:rPr>
              <a:t>PDA</a:t>
            </a:r>
            <a:r>
              <a:rPr lang="zh-CN" altLang="en-US" sz="2000" dirty="0">
                <a:latin typeface="微软雅黑"/>
                <a:ea typeface="微软雅黑"/>
                <a:cs typeface="微软雅黑"/>
              </a:rPr>
              <a:t>、多媒体播放器、上网本、笔记本电脑等等。</a:t>
            </a:r>
          </a:p>
          <a:p>
            <a:pPr marL="342900" indent="-342900">
              <a:lnSpc>
                <a:spcPct val="150000"/>
              </a:lnSpc>
              <a:spcBef>
                <a:spcPts val="1200"/>
              </a:spcBef>
              <a:buFont typeface="Arial" charset="0"/>
              <a:buChar char="•"/>
            </a:pPr>
            <a:r>
              <a:rPr lang="en-US" altLang="zh-CN" sz="2000" b="1" dirty="0">
                <a:solidFill>
                  <a:srgbClr val="0000FF"/>
                </a:solidFill>
                <a:latin typeface="微软雅黑"/>
                <a:ea typeface="微软雅黑"/>
                <a:cs typeface="微软雅黑"/>
              </a:rPr>
              <a:t>RFID</a:t>
            </a:r>
            <a:r>
              <a:rPr lang="zh-CN" altLang="en-US" sz="2000" b="1" dirty="0">
                <a:solidFill>
                  <a:srgbClr val="0000FF"/>
                </a:solidFill>
                <a:latin typeface="微软雅黑"/>
                <a:ea typeface="微软雅黑"/>
                <a:cs typeface="微软雅黑"/>
              </a:rPr>
              <a:t>（</a:t>
            </a:r>
            <a:r>
              <a:rPr lang="en-US" altLang="zh-CN" sz="2000" b="1" dirty="0">
                <a:solidFill>
                  <a:srgbClr val="0000FF"/>
                </a:solidFill>
                <a:latin typeface="微软雅黑"/>
                <a:ea typeface="微软雅黑"/>
                <a:cs typeface="微软雅黑"/>
              </a:rPr>
              <a:t> Radio Frequency Identification </a:t>
            </a:r>
            <a:r>
              <a:rPr lang="zh-CN" altLang="en-US" sz="2000" b="1" dirty="0">
                <a:solidFill>
                  <a:srgbClr val="0000FF"/>
                </a:solidFill>
                <a:latin typeface="微软雅黑"/>
                <a:ea typeface="微软雅黑"/>
                <a:cs typeface="微软雅黑"/>
              </a:rPr>
              <a:t>，射频识别，俗称电子标签）</a:t>
            </a:r>
            <a:r>
              <a:rPr lang="zh-CN" altLang="en-US" sz="2000" dirty="0">
                <a:latin typeface="微软雅黑"/>
                <a:ea typeface="微软雅黑"/>
                <a:cs typeface="微软雅黑"/>
              </a:rPr>
              <a:t>是能够让物品“开口说话”的技术。</a:t>
            </a:r>
            <a:r>
              <a:rPr lang="en-US" altLang="zh-CN" sz="2000" dirty="0">
                <a:latin typeface="微软雅黑"/>
                <a:ea typeface="微软雅黑"/>
                <a:cs typeface="微软雅黑"/>
              </a:rPr>
              <a:t>RFID</a:t>
            </a:r>
            <a:r>
              <a:rPr lang="zh-CN" altLang="en-US" sz="2000" dirty="0">
                <a:latin typeface="微软雅黑"/>
                <a:ea typeface="微软雅黑"/>
                <a:cs typeface="微软雅黑"/>
              </a:rPr>
              <a:t>标签中存储着规范而具有互用性的信息，通过无线通信网络把它们自动采集到中央信息系统，实现物品的识别和管理。</a:t>
            </a:r>
          </a:p>
        </p:txBody>
      </p:sp>
      <p:sp>
        <p:nvSpPr>
          <p:cNvPr id="3" name="幻灯片编号占位符 2"/>
          <p:cNvSpPr>
            <a:spLocks noGrp="1"/>
          </p:cNvSpPr>
          <p:nvPr>
            <p:ph type="sldNum" sz="quarter" idx="12"/>
          </p:nvPr>
        </p:nvSpPr>
        <p:spPr/>
        <p:txBody>
          <a:bodyPr/>
          <a:lstStyle/>
          <a:p>
            <a:fld id="{0503CE10-F9D3-4072-A615-6A95AA0B7B65}" type="slidenum">
              <a:rPr lang="zh-CN" altLang="en-US" smtClean="0"/>
              <a:t>30</a:t>
            </a:fld>
            <a:endParaRPr lang="zh-CN" altLang="en-US" dirty="0"/>
          </a:p>
        </p:txBody>
      </p:sp>
      <p:sp>
        <p:nvSpPr>
          <p:cNvPr id="4" name="标题 3"/>
          <p:cNvSpPr>
            <a:spLocks noGrp="1"/>
          </p:cNvSpPr>
          <p:nvPr>
            <p:ph type="title"/>
          </p:nvPr>
        </p:nvSpPr>
        <p:spPr>
          <a:xfrm>
            <a:off x="847724" y="464454"/>
            <a:ext cx="5813426" cy="995679"/>
          </a:xfrm>
        </p:spPr>
        <p:txBody>
          <a:bodyPr/>
          <a:lstStyle/>
          <a:p>
            <a:r>
              <a:rPr kumimoji="1" lang="zh-CN" altLang="en-US" b="1" dirty="0" smtClean="0"/>
              <a:t>核心技术：感知识别层</a:t>
            </a:r>
            <a:endParaRPr kumimoji="1" lang="zh-CN" altLang="en-US" b="1" dirty="0"/>
          </a:p>
        </p:txBody>
      </p:sp>
    </p:spTree>
    <p:extLst>
      <p:ext uri="{BB962C8B-B14F-4D97-AF65-F5344CB8AC3E}">
        <p14:creationId xmlns:p14="http://schemas.microsoft.com/office/powerpoint/2010/main" val="3665899514"/>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animEffect transition="in" filter="fade">
                                      <p:cBhvr>
                                        <p:cTn id="11" dur="500"/>
                                        <p:tgtEl>
                                          <p:spTgt spid="2">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2">
                                            <p:txEl>
                                              <p:pRg st="2" end="2"/>
                                            </p:txEl>
                                          </p:spTgt>
                                        </p:tgtEl>
                                        <p:attrNameLst>
                                          <p:attrName>style.visibility</p:attrName>
                                        </p:attrNameLst>
                                      </p:cBhvr>
                                      <p:to>
                                        <p:strVal val="visible"/>
                                      </p:to>
                                    </p:set>
                                    <p:animEffect transition="in" filter="fade">
                                      <p:cBhvr>
                                        <p:cTn id="16" dur="500"/>
                                        <p:tgtEl>
                                          <p:spTgt spid="2">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2">
                                            <p:txEl>
                                              <p:pRg st="3" end="3"/>
                                            </p:txEl>
                                          </p:spTgt>
                                        </p:tgtEl>
                                        <p:attrNameLst>
                                          <p:attrName>style.visibility</p:attrName>
                                        </p:attrNameLst>
                                      </p:cBhvr>
                                      <p:to>
                                        <p:strVal val="visible"/>
                                      </p:to>
                                    </p:set>
                                    <p:animEffect transition="in" filter="fade">
                                      <p:cBhvr>
                                        <p:cTn id="21" dur="500"/>
                                        <p:tgtEl>
                                          <p:spTgt spid="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a:bodyPr>
          <a:lstStyle/>
          <a:p>
            <a:pPr>
              <a:lnSpc>
                <a:spcPct val="130000"/>
              </a:lnSpc>
            </a:pPr>
            <a:r>
              <a:rPr lang="zh-CN" altLang="en-US" sz="2400" b="1" dirty="0">
                <a:solidFill>
                  <a:srgbClr val="FF0000"/>
                </a:solidFill>
                <a:latin typeface="微软雅黑"/>
                <a:ea typeface="微软雅黑"/>
                <a:cs typeface="微软雅黑"/>
              </a:rPr>
              <a:t>基本组成：</a:t>
            </a:r>
            <a:r>
              <a:rPr lang="zh-CN" altLang="en-US" sz="2400" dirty="0">
                <a:latin typeface="微软雅黑"/>
                <a:ea typeface="微软雅黑"/>
                <a:cs typeface="微软雅黑"/>
              </a:rPr>
              <a:t>工业界经常将</a:t>
            </a:r>
            <a:r>
              <a:rPr lang="en-US" altLang="zh-CN" sz="2400" dirty="0">
                <a:latin typeface="微软雅黑"/>
                <a:ea typeface="微软雅黑"/>
                <a:cs typeface="微软雅黑"/>
              </a:rPr>
              <a:t>RFID</a:t>
            </a:r>
            <a:r>
              <a:rPr lang="zh-CN" altLang="en-US" sz="2400" dirty="0" smtClean="0">
                <a:latin typeface="微软雅黑"/>
                <a:ea typeface="微软雅黑"/>
                <a:cs typeface="微软雅黑"/>
              </a:rPr>
              <a:t>系统分为</a:t>
            </a:r>
            <a:r>
              <a:rPr lang="zh-CN" altLang="en-US" sz="2400" u="sng" dirty="0" smtClean="0">
                <a:latin typeface="微软雅黑"/>
                <a:ea typeface="微软雅黑"/>
                <a:cs typeface="微软雅黑"/>
              </a:rPr>
              <a:t>标签</a:t>
            </a:r>
            <a:r>
              <a:rPr lang="zh-CN" altLang="en-US" sz="2400" dirty="0" smtClean="0">
                <a:latin typeface="微软雅黑"/>
                <a:ea typeface="微软雅黑"/>
                <a:cs typeface="微软雅黑"/>
              </a:rPr>
              <a:t>，</a:t>
            </a:r>
            <a:r>
              <a:rPr lang="zh-CN" altLang="en-US" sz="2400" u="sng" dirty="0">
                <a:latin typeface="微软雅黑"/>
                <a:ea typeface="微软雅黑"/>
                <a:cs typeface="微软雅黑"/>
              </a:rPr>
              <a:t>阅读器</a:t>
            </a:r>
            <a:r>
              <a:rPr lang="zh-CN" altLang="en-US" sz="2400" dirty="0">
                <a:latin typeface="微软雅黑"/>
                <a:ea typeface="微软雅黑"/>
                <a:cs typeface="微软雅黑"/>
              </a:rPr>
              <a:t>和</a:t>
            </a:r>
            <a:r>
              <a:rPr lang="zh-CN" altLang="en-US" sz="2400" u="sng" dirty="0">
                <a:latin typeface="微软雅黑"/>
                <a:ea typeface="微软雅黑"/>
                <a:cs typeface="微软雅黑"/>
              </a:rPr>
              <a:t>天线</a:t>
            </a:r>
            <a:r>
              <a:rPr lang="zh-CN" altLang="en-US" sz="2400" dirty="0">
                <a:latin typeface="微软雅黑"/>
                <a:ea typeface="微软雅黑"/>
                <a:cs typeface="微软雅黑"/>
              </a:rPr>
              <a:t>三大组件</a:t>
            </a:r>
            <a:r>
              <a:rPr lang="zh-CN" altLang="en-US" sz="2400" dirty="0" smtClean="0">
                <a:latin typeface="微软雅黑"/>
                <a:ea typeface="微软雅黑"/>
                <a:cs typeface="微软雅黑"/>
              </a:rPr>
              <a:t>。</a:t>
            </a:r>
            <a:endParaRPr lang="en-US" altLang="zh-CN" sz="2400" dirty="0" smtClean="0">
              <a:latin typeface="微软雅黑"/>
              <a:ea typeface="微软雅黑"/>
              <a:cs typeface="微软雅黑"/>
            </a:endParaRPr>
          </a:p>
          <a:p>
            <a:pPr>
              <a:lnSpc>
                <a:spcPct val="130000"/>
              </a:lnSpc>
            </a:pPr>
            <a:r>
              <a:rPr lang="zh-CN" altLang="en-US" sz="2400" b="1" dirty="0" smtClean="0">
                <a:solidFill>
                  <a:srgbClr val="FF0000"/>
                </a:solidFill>
                <a:latin typeface="微软雅黑"/>
                <a:ea typeface="微软雅黑"/>
                <a:cs typeface="微软雅黑"/>
              </a:rPr>
              <a:t>工作</a:t>
            </a:r>
            <a:r>
              <a:rPr lang="zh-CN" altLang="en-US" sz="2400" b="1" dirty="0">
                <a:solidFill>
                  <a:srgbClr val="FF0000"/>
                </a:solidFill>
                <a:latin typeface="微软雅黑"/>
                <a:ea typeface="微软雅黑"/>
                <a:cs typeface="微软雅黑"/>
              </a:rPr>
              <a:t>原理：</a:t>
            </a:r>
            <a:r>
              <a:rPr lang="zh-CN" altLang="en-US" sz="2400" dirty="0">
                <a:latin typeface="微软雅黑"/>
                <a:ea typeface="微软雅黑"/>
                <a:cs typeface="微软雅黑"/>
              </a:rPr>
              <a:t>阅读器通过天线发送电子信号，标签接收到信号后发射内部存储的标识信息，阅读器再通过天线接收并识别标签发回的信息，最后阅读器再将识别结果发送给主机。</a:t>
            </a:r>
          </a:p>
          <a:p>
            <a:endParaRPr lang="en-US" altLang="zh-CN" sz="2400" dirty="0">
              <a:latin typeface="微软雅黑"/>
              <a:ea typeface="微软雅黑"/>
              <a:cs typeface="微软雅黑"/>
            </a:endParaRPr>
          </a:p>
          <a:p>
            <a:endParaRPr kumimoji="1" lang="zh-CN" altLang="en-US" sz="2400" dirty="0"/>
          </a:p>
        </p:txBody>
      </p:sp>
      <p:sp>
        <p:nvSpPr>
          <p:cNvPr id="3" name="幻灯片编号占位符 2"/>
          <p:cNvSpPr>
            <a:spLocks noGrp="1"/>
          </p:cNvSpPr>
          <p:nvPr>
            <p:ph type="sldNum" sz="quarter" idx="12"/>
          </p:nvPr>
        </p:nvSpPr>
        <p:spPr/>
        <p:txBody>
          <a:bodyPr/>
          <a:lstStyle/>
          <a:p>
            <a:fld id="{0503CE10-F9D3-4072-A615-6A95AA0B7B65}" type="slidenum">
              <a:rPr lang="zh-CN" altLang="en-US" smtClean="0"/>
              <a:t>31</a:t>
            </a:fld>
            <a:endParaRPr lang="zh-CN" altLang="en-US" dirty="0"/>
          </a:p>
        </p:txBody>
      </p:sp>
      <p:sp>
        <p:nvSpPr>
          <p:cNvPr id="4" name="标题 3"/>
          <p:cNvSpPr>
            <a:spLocks noGrp="1"/>
          </p:cNvSpPr>
          <p:nvPr>
            <p:ph type="title"/>
          </p:nvPr>
        </p:nvSpPr>
        <p:spPr>
          <a:xfrm>
            <a:off x="932756" y="549019"/>
            <a:ext cx="7106344" cy="995679"/>
          </a:xfrm>
        </p:spPr>
        <p:txBody>
          <a:bodyPr/>
          <a:lstStyle/>
          <a:p>
            <a:r>
              <a:rPr kumimoji="1" lang="zh-CN" altLang="en-US" b="1" dirty="0"/>
              <a:t>感知识别层技术举例：</a:t>
            </a:r>
            <a:r>
              <a:rPr kumimoji="1" lang="en-US" altLang="zh-CN" b="1" dirty="0">
                <a:solidFill>
                  <a:srgbClr val="FFFF00"/>
                </a:solidFill>
              </a:rPr>
              <a:t>RFID</a:t>
            </a:r>
            <a:endParaRPr kumimoji="1" lang="zh-CN" altLang="en-US" b="1" dirty="0">
              <a:solidFill>
                <a:srgbClr val="FFFF00"/>
              </a:solidFill>
            </a:endParaRPr>
          </a:p>
        </p:txBody>
      </p:sp>
      <p:pic>
        <p:nvPicPr>
          <p:cNvPr id="5" name="图片 10" descr="UHF-RFID-Reader-BU-900F--12252381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300098" y="4376784"/>
            <a:ext cx="2809875" cy="18716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6" name="图片 11" descr="rfidlabel21.jpg"/>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905710" y="5075633"/>
            <a:ext cx="1016000" cy="10080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7" name="图片 12" descr="RFID-Antenna14.bmp"/>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443545" y="4788295"/>
            <a:ext cx="1192213" cy="1511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2" name="矩形 11"/>
          <p:cNvSpPr/>
          <p:nvPr/>
        </p:nvSpPr>
        <p:spPr>
          <a:xfrm>
            <a:off x="0" y="6457890"/>
            <a:ext cx="1441420" cy="400110"/>
          </a:xfrm>
          <a:prstGeom prst="rect">
            <a:avLst/>
          </a:prstGeom>
          <a:noFill/>
        </p:spPr>
        <p:txBody>
          <a:bodyPr wrap="none">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defRPr/>
            </a:pPr>
            <a:r>
              <a:rPr lang="zh-CN" altLang="en-US" sz="2000" dirty="0">
                <a:ln w="11430"/>
                <a:effectLst>
                  <a:outerShdw blurRad="50800" dist="39000" dir="5460000" algn="tl">
                    <a:srgbClr val="000000">
                      <a:alpha val="38000"/>
                    </a:srgbClr>
                  </a:outerShdw>
                </a:effectLst>
                <a:latin typeface="微软雅黑"/>
                <a:ea typeface="微软雅黑"/>
                <a:cs typeface="微软雅黑"/>
              </a:rPr>
              <a:t>详见</a:t>
            </a:r>
            <a:r>
              <a:rPr lang="en-US" altLang="zh-CN" sz="2000" dirty="0">
                <a:ln w="11430"/>
                <a:effectLst>
                  <a:outerShdw blurRad="50800" dist="39000" dir="5460000" algn="tl">
                    <a:srgbClr val="000000">
                      <a:alpha val="38000"/>
                    </a:srgbClr>
                  </a:outerShdw>
                </a:effectLst>
                <a:latin typeface="微软雅黑"/>
                <a:ea typeface="微软雅黑"/>
                <a:cs typeface="微软雅黑"/>
              </a:rPr>
              <a:t> </a:t>
            </a:r>
            <a:r>
              <a:rPr lang="zh-CN" altLang="en-US" sz="2000" dirty="0" smtClean="0">
                <a:ln w="11430"/>
                <a:solidFill>
                  <a:srgbClr val="C00000"/>
                </a:solidFill>
                <a:effectLst>
                  <a:outerShdw blurRad="50800" dist="39000" dir="5460000" algn="tl">
                    <a:srgbClr val="000000">
                      <a:alpha val="38000"/>
                    </a:srgbClr>
                  </a:outerShdw>
                </a:effectLst>
                <a:latin typeface="微软雅黑"/>
                <a:ea typeface="微软雅黑"/>
                <a:cs typeface="微软雅黑"/>
              </a:rPr>
              <a:t>第</a:t>
            </a:r>
            <a:r>
              <a:rPr lang="zh-CN" altLang="zh-CN" sz="2000" dirty="0">
                <a:ln w="11430"/>
                <a:solidFill>
                  <a:srgbClr val="C00000"/>
                </a:solidFill>
                <a:effectLst>
                  <a:outerShdw blurRad="50800" dist="39000" dir="5460000" algn="tl">
                    <a:srgbClr val="000000">
                      <a:alpha val="38000"/>
                    </a:srgbClr>
                  </a:outerShdw>
                </a:effectLst>
                <a:latin typeface="微软雅黑"/>
                <a:ea typeface="微软雅黑"/>
                <a:cs typeface="微软雅黑"/>
              </a:rPr>
              <a:t>2</a:t>
            </a:r>
            <a:r>
              <a:rPr lang="zh-CN" altLang="en-US" sz="2000" dirty="0" smtClean="0">
                <a:ln w="11430"/>
                <a:solidFill>
                  <a:srgbClr val="C00000"/>
                </a:solidFill>
                <a:effectLst>
                  <a:outerShdw blurRad="50800" dist="39000" dir="5460000" algn="tl">
                    <a:srgbClr val="000000">
                      <a:alpha val="38000"/>
                    </a:srgbClr>
                  </a:outerShdw>
                </a:effectLst>
                <a:latin typeface="微软雅黑"/>
                <a:ea typeface="微软雅黑"/>
                <a:cs typeface="微软雅黑"/>
              </a:rPr>
              <a:t>章</a:t>
            </a:r>
            <a:endParaRPr lang="zh-CN" altLang="en-US" sz="2000" dirty="0">
              <a:ln w="11430"/>
              <a:solidFill>
                <a:srgbClr val="C00000"/>
              </a:solidFill>
              <a:effectLst>
                <a:outerShdw blurRad="50800" dist="39000" dir="5460000" algn="tl">
                  <a:srgbClr val="000000">
                    <a:alpha val="38000"/>
                  </a:srgbClr>
                </a:outerShdw>
              </a:effectLst>
              <a:latin typeface="微软雅黑"/>
              <a:ea typeface="微软雅黑"/>
              <a:cs typeface="微软雅黑"/>
            </a:endParaRPr>
          </a:p>
        </p:txBody>
      </p:sp>
      <p:sp>
        <p:nvSpPr>
          <p:cNvPr id="11" name="文本框 10"/>
          <p:cNvSpPr txBox="1"/>
          <p:nvPr/>
        </p:nvSpPr>
        <p:spPr>
          <a:xfrm>
            <a:off x="2078021" y="6220451"/>
            <a:ext cx="896522" cy="400110"/>
          </a:xfrm>
          <a:prstGeom prst="rect">
            <a:avLst/>
          </a:prstGeom>
          <a:noFill/>
        </p:spPr>
        <p:txBody>
          <a:bodyPr wrap="square" rtlCol="0">
            <a:spAutoFit/>
          </a:bodyPr>
          <a:lstStyle/>
          <a:p>
            <a:r>
              <a:rPr lang="zh-CN" altLang="en-US" sz="2000" dirty="0" smtClean="0">
                <a:latin typeface="微软雅黑" panose="020B0503020204020204" pitchFamily="34" charset="-122"/>
                <a:ea typeface="微软雅黑" panose="020B0503020204020204" pitchFamily="34" charset="-122"/>
              </a:rPr>
              <a:t>标签</a:t>
            </a:r>
            <a:endParaRPr lang="zh-CN" altLang="en-US" sz="2000" dirty="0">
              <a:latin typeface="微软雅黑" panose="020B0503020204020204" pitchFamily="34" charset="-122"/>
              <a:ea typeface="微软雅黑" panose="020B0503020204020204" pitchFamily="34" charset="-122"/>
            </a:endParaRPr>
          </a:p>
        </p:txBody>
      </p:sp>
      <p:sp>
        <p:nvSpPr>
          <p:cNvPr id="13" name="文本框 12"/>
          <p:cNvSpPr txBox="1"/>
          <p:nvPr/>
        </p:nvSpPr>
        <p:spPr>
          <a:xfrm>
            <a:off x="4299873" y="6263092"/>
            <a:ext cx="1140278" cy="400110"/>
          </a:xfrm>
          <a:prstGeom prst="rect">
            <a:avLst/>
          </a:prstGeom>
          <a:noFill/>
        </p:spPr>
        <p:txBody>
          <a:bodyPr wrap="square" rtlCol="0">
            <a:spAutoFit/>
          </a:bodyPr>
          <a:lstStyle/>
          <a:p>
            <a:r>
              <a:rPr lang="zh-CN" altLang="en-US" sz="2000" dirty="0" smtClean="0">
                <a:latin typeface="微软雅黑" panose="020B0503020204020204" pitchFamily="34" charset="-122"/>
                <a:ea typeface="微软雅黑" panose="020B0503020204020204" pitchFamily="34" charset="-122"/>
              </a:rPr>
              <a:t>阅读器</a:t>
            </a:r>
            <a:endParaRPr lang="zh-CN" altLang="en-US" sz="2000" dirty="0">
              <a:latin typeface="微软雅黑" panose="020B0503020204020204" pitchFamily="34" charset="-122"/>
              <a:ea typeface="微软雅黑" panose="020B0503020204020204" pitchFamily="34" charset="-122"/>
            </a:endParaRPr>
          </a:p>
        </p:txBody>
      </p:sp>
      <p:sp>
        <p:nvSpPr>
          <p:cNvPr id="14" name="文本框 13"/>
          <p:cNvSpPr txBox="1"/>
          <p:nvPr/>
        </p:nvSpPr>
        <p:spPr>
          <a:xfrm>
            <a:off x="6698557" y="6247410"/>
            <a:ext cx="896522" cy="400110"/>
          </a:xfrm>
          <a:prstGeom prst="rect">
            <a:avLst/>
          </a:prstGeom>
          <a:noFill/>
        </p:spPr>
        <p:txBody>
          <a:bodyPr wrap="square" rtlCol="0">
            <a:spAutoFit/>
          </a:bodyPr>
          <a:lstStyle/>
          <a:p>
            <a:r>
              <a:rPr lang="zh-CN" altLang="en-US" sz="2000" dirty="0" smtClean="0">
                <a:latin typeface="微软雅黑" panose="020B0503020204020204" pitchFamily="34" charset="-122"/>
                <a:ea typeface="微软雅黑" panose="020B0503020204020204" pitchFamily="34" charset="-122"/>
              </a:rPr>
              <a:t>天线</a:t>
            </a:r>
            <a:endParaRPr lang="zh-CN" altLang="en-US" sz="20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738995014"/>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a:bodyPr>
          <a:lstStyle/>
          <a:p>
            <a:pPr>
              <a:lnSpc>
                <a:spcPct val="150000"/>
              </a:lnSpc>
            </a:pPr>
            <a:r>
              <a:rPr lang="zh-CN" altLang="en-US" sz="2400" b="1" dirty="0">
                <a:solidFill>
                  <a:srgbClr val="FF0000"/>
                </a:solidFill>
                <a:latin typeface="微软雅黑"/>
                <a:ea typeface="微软雅黑"/>
                <a:cs typeface="微软雅黑"/>
              </a:rPr>
              <a:t>发展历程：</a:t>
            </a:r>
            <a:r>
              <a:rPr lang="zh-CN" altLang="en-US" sz="2400" dirty="0">
                <a:latin typeface="微软雅黑"/>
                <a:ea typeface="微软雅黑"/>
                <a:cs typeface="微软雅黑"/>
              </a:rPr>
              <a:t>传感器→无线传感器→无线传感器网络（大量微型、低成本、低功耗的传感器节点组成的多跳无线</a:t>
            </a:r>
            <a:r>
              <a:rPr lang="zh-CN" altLang="en-US" sz="2400" dirty="0" smtClean="0">
                <a:latin typeface="微软雅黑"/>
                <a:ea typeface="微软雅黑"/>
                <a:cs typeface="微软雅黑"/>
              </a:rPr>
              <a:t>网络）</a:t>
            </a:r>
            <a:endParaRPr lang="en-US" altLang="zh-CN" sz="2400" dirty="0" smtClean="0">
              <a:latin typeface="微软雅黑"/>
              <a:ea typeface="微软雅黑"/>
              <a:cs typeface="微软雅黑"/>
            </a:endParaRPr>
          </a:p>
          <a:p>
            <a:pPr lvl="1"/>
            <a:endParaRPr lang="en-US" altLang="zh-CN" sz="2000" b="1" dirty="0">
              <a:latin typeface="微软雅黑"/>
              <a:ea typeface="微软雅黑"/>
              <a:cs typeface="微软雅黑"/>
            </a:endParaRPr>
          </a:p>
          <a:p>
            <a:endParaRPr kumimoji="1" lang="zh-CN" altLang="en-US" sz="2400" b="1" dirty="0"/>
          </a:p>
        </p:txBody>
      </p:sp>
      <p:sp>
        <p:nvSpPr>
          <p:cNvPr id="3" name="幻灯片编号占位符 2"/>
          <p:cNvSpPr>
            <a:spLocks noGrp="1"/>
          </p:cNvSpPr>
          <p:nvPr>
            <p:ph type="sldNum" sz="quarter" idx="12"/>
          </p:nvPr>
        </p:nvSpPr>
        <p:spPr/>
        <p:txBody>
          <a:bodyPr/>
          <a:lstStyle/>
          <a:p>
            <a:fld id="{0503CE10-F9D3-4072-A615-6A95AA0B7B65}" type="slidenum">
              <a:rPr lang="zh-CN" altLang="en-US" smtClean="0"/>
              <a:t>32</a:t>
            </a:fld>
            <a:endParaRPr lang="zh-CN" altLang="en-US" dirty="0"/>
          </a:p>
        </p:txBody>
      </p:sp>
      <p:sp>
        <p:nvSpPr>
          <p:cNvPr id="4" name="标题 3"/>
          <p:cNvSpPr>
            <a:spLocks noGrp="1"/>
          </p:cNvSpPr>
          <p:nvPr>
            <p:ph type="title"/>
          </p:nvPr>
        </p:nvSpPr>
        <p:spPr>
          <a:xfrm>
            <a:off x="775152" y="514124"/>
            <a:ext cx="7135133" cy="1088571"/>
          </a:xfrm>
        </p:spPr>
        <p:txBody>
          <a:bodyPr/>
          <a:lstStyle/>
          <a:p>
            <a:r>
              <a:rPr kumimoji="1" lang="zh-CN" altLang="en-US" b="1" dirty="0"/>
              <a:t>感知识别层技术举例</a:t>
            </a:r>
            <a:r>
              <a:rPr kumimoji="1" lang="zh-CN" altLang="en-US" b="1" dirty="0" smtClean="0"/>
              <a:t>：</a:t>
            </a:r>
            <a:r>
              <a:rPr kumimoji="1" lang="zh-CN" altLang="en-US" b="1" dirty="0" smtClean="0">
                <a:solidFill>
                  <a:srgbClr val="FFFF00"/>
                </a:solidFill>
              </a:rPr>
              <a:t>无线传感网</a:t>
            </a:r>
            <a:endParaRPr kumimoji="1" lang="zh-CN" altLang="en-US" b="1" dirty="0">
              <a:solidFill>
                <a:srgbClr val="FFFF00"/>
              </a:solidFill>
            </a:endParaRPr>
          </a:p>
        </p:txBody>
      </p:sp>
      <p:sp>
        <p:nvSpPr>
          <p:cNvPr id="7" name="矩形 6"/>
          <p:cNvSpPr/>
          <p:nvPr/>
        </p:nvSpPr>
        <p:spPr>
          <a:xfrm>
            <a:off x="0" y="6457890"/>
            <a:ext cx="1441420" cy="400110"/>
          </a:xfrm>
          <a:prstGeom prst="rect">
            <a:avLst/>
          </a:prstGeom>
          <a:noFill/>
        </p:spPr>
        <p:txBody>
          <a:bodyPr wrap="none">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defRPr/>
            </a:pPr>
            <a:r>
              <a:rPr lang="zh-CN" altLang="en-US" sz="2000" dirty="0">
                <a:ln w="11430"/>
                <a:effectLst>
                  <a:outerShdw blurRad="50800" dist="39000" dir="5460000" algn="tl">
                    <a:srgbClr val="000000">
                      <a:alpha val="38000"/>
                    </a:srgbClr>
                  </a:outerShdw>
                </a:effectLst>
                <a:latin typeface="微软雅黑"/>
                <a:ea typeface="微软雅黑"/>
                <a:cs typeface="微软雅黑"/>
              </a:rPr>
              <a:t>详见</a:t>
            </a:r>
            <a:r>
              <a:rPr lang="en-US" altLang="zh-CN" sz="2000" dirty="0">
                <a:ln w="11430"/>
                <a:effectLst>
                  <a:outerShdw blurRad="50800" dist="39000" dir="5460000" algn="tl">
                    <a:srgbClr val="000000">
                      <a:alpha val="38000"/>
                    </a:srgbClr>
                  </a:outerShdw>
                </a:effectLst>
                <a:latin typeface="微软雅黑"/>
                <a:ea typeface="微软雅黑"/>
                <a:cs typeface="微软雅黑"/>
              </a:rPr>
              <a:t> </a:t>
            </a:r>
            <a:r>
              <a:rPr lang="zh-CN" altLang="en-US" sz="2000" dirty="0" smtClean="0">
                <a:ln w="11430"/>
                <a:solidFill>
                  <a:srgbClr val="C00000"/>
                </a:solidFill>
                <a:effectLst>
                  <a:outerShdw blurRad="50800" dist="39000" dir="5460000" algn="tl">
                    <a:srgbClr val="000000">
                      <a:alpha val="38000"/>
                    </a:srgbClr>
                  </a:outerShdw>
                </a:effectLst>
                <a:latin typeface="微软雅黑"/>
                <a:ea typeface="微软雅黑"/>
                <a:cs typeface="微软雅黑"/>
              </a:rPr>
              <a:t>第</a:t>
            </a:r>
            <a:r>
              <a:rPr lang="zh-CN" altLang="zh-CN" sz="2000" dirty="0" smtClean="0">
                <a:ln w="11430"/>
                <a:solidFill>
                  <a:srgbClr val="C00000"/>
                </a:solidFill>
                <a:effectLst>
                  <a:outerShdw blurRad="50800" dist="39000" dir="5460000" algn="tl">
                    <a:srgbClr val="000000">
                      <a:alpha val="38000"/>
                    </a:srgbClr>
                  </a:outerShdw>
                </a:effectLst>
                <a:latin typeface="微软雅黑"/>
                <a:ea typeface="微软雅黑"/>
                <a:cs typeface="微软雅黑"/>
              </a:rPr>
              <a:t>3</a:t>
            </a:r>
            <a:r>
              <a:rPr lang="zh-CN" altLang="en-US" sz="2000" dirty="0" smtClean="0">
                <a:ln w="11430"/>
                <a:solidFill>
                  <a:srgbClr val="C00000"/>
                </a:solidFill>
                <a:effectLst>
                  <a:outerShdw blurRad="50800" dist="39000" dir="5460000" algn="tl">
                    <a:srgbClr val="000000">
                      <a:alpha val="38000"/>
                    </a:srgbClr>
                  </a:outerShdw>
                </a:effectLst>
                <a:latin typeface="微软雅黑"/>
                <a:ea typeface="微软雅黑"/>
                <a:cs typeface="微软雅黑"/>
              </a:rPr>
              <a:t>章</a:t>
            </a:r>
            <a:endParaRPr lang="zh-CN" altLang="en-US" sz="2000" dirty="0">
              <a:ln w="11430"/>
              <a:solidFill>
                <a:srgbClr val="C00000"/>
              </a:solidFill>
              <a:effectLst>
                <a:outerShdw blurRad="50800" dist="39000" dir="5460000" algn="tl">
                  <a:srgbClr val="000000">
                    <a:alpha val="38000"/>
                  </a:srgbClr>
                </a:outerShdw>
              </a:effectLst>
              <a:latin typeface="微软雅黑"/>
              <a:ea typeface="微软雅黑"/>
              <a:cs typeface="微软雅黑"/>
            </a:endParaRPr>
          </a:p>
        </p:txBody>
      </p:sp>
      <p:graphicFrame>
        <p:nvGraphicFramePr>
          <p:cNvPr id="5" name="对象 4"/>
          <p:cNvGraphicFramePr>
            <a:graphicFrameLocks noChangeAspect="1"/>
          </p:cNvGraphicFramePr>
          <p:nvPr>
            <p:extLst>
              <p:ext uri="{D42A27DB-BD31-4B8C-83A1-F6EECF244321}">
                <p14:modId xmlns:p14="http://schemas.microsoft.com/office/powerpoint/2010/main" val="240084620"/>
              </p:ext>
            </p:extLst>
          </p:nvPr>
        </p:nvGraphicFramePr>
        <p:xfrm>
          <a:off x="2892425" y="3579753"/>
          <a:ext cx="3359150" cy="2878137"/>
        </p:xfrm>
        <a:graphic>
          <a:graphicData uri="http://schemas.openxmlformats.org/presentationml/2006/ole">
            <mc:AlternateContent xmlns:mc="http://schemas.openxmlformats.org/markup-compatibility/2006">
              <mc:Choice xmlns:v="urn:schemas-microsoft-com:vml" Requires="v">
                <p:oleObj spid="_x0000_s1247" r:id="rId4" imgW="3359051" imgH="2878663" progId="">
                  <p:embed/>
                </p:oleObj>
              </mc:Choice>
              <mc:Fallback>
                <p:oleObj r:id="rId4" imgW="3359051" imgH="2878663" progId="">
                  <p:embed/>
                  <p:pic>
                    <p:nvPicPr>
                      <p:cNvPr id="0" name=""/>
                      <p:cNvPicPr/>
                      <p:nvPr/>
                    </p:nvPicPr>
                    <p:blipFill>
                      <a:blip r:embed="rId5"/>
                      <a:stretch>
                        <a:fillRect/>
                      </a:stretch>
                    </p:blipFill>
                    <p:spPr>
                      <a:xfrm>
                        <a:off x="2892425" y="3579753"/>
                        <a:ext cx="3359150" cy="2878137"/>
                      </a:xfrm>
                      <a:prstGeom prst="rect">
                        <a:avLst/>
                      </a:prstGeom>
                    </p:spPr>
                  </p:pic>
                </p:oleObj>
              </mc:Fallback>
            </mc:AlternateContent>
          </a:graphicData>
        </a:graphic>
      </p:graphicFrame>
    </p:spTree>
    <p:extLst>
      <p:ext uri="{BB962C8B-B14F-4D97-AF65-F5344CB8AC3E}">
        <p14:creationId xmlns:p14="http://schemas.microsoft.com/office/powerpoint/2010/main" val="1915317670"/>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1289" y="1991916"/>
            <a:ext cx="8861425" cy="4029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420939" y="2834880"/>
            <a:ext cx="422275" cy="540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16014" y="4939905"/>
            <a:ext cx="423862" cy="5393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437064" y="2597944"/>
            <a:ext cx="422275" cy="5393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091364" y="4320780"/>
            <a:ext cx="423862" cy="540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7"/>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000376" y="3726656"/>
            <a:ext cx="423863" cy="5393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337426" y="2820592"/>
            <a:ext cx="423863" cy="540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8" name="Straight Connector 37"/>
          <p:cNvCxnSpPr>
            <a:stCxn id="5" idx="3"/>
            <a:endCxn id="8" idx="2"/>
          </p:cNvCxnSpPr>
          <p:nvPr/>
        </p:nvCxnSpPr>
        <p:spPr>
          <a:xfrm flipV="1">
            <a:off x="1539876" y="4266011"/>
            <a:ext cx="1671638" cy="944165"/>
          </a:xfrm>
          <a:prstGeom prst="line">
            <a:avLst/>
          </a:prstGeom>
          <a:ln w="38100">
            <a:solidFill>
              <a:srgbClr val="FF0000"/>
            </a:solidFill>
            <a:prstDash val="sysDash"/>
          </a:ln>
        </p:spPr>
        <p:style>
          <a:lnRef idx="1">
            <a:schemeClr val="accent1"/>
          </a:lnRef>
          <a:fillRef idx="0">
            <a:schemeClr val="accent1"/>
          </a:fillRef>
          <a:effectRef idx="0">
            <a:schemeClr val="accent1"/>
          </a:effectRef>
          <a:fontRef idx="minor">
            <a:schemeClr val="tx1"/>
          </a:fontRef>
        </p:style>
      </p:cxnSp>
      <p:pic>
        <p:nvPicPr>
          <p:cNvPr id="45"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51275" y="3240882"/>
            <a:ext cx="3055938" cy="9703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46" name="Straight Connector 45"/>
          <p:cNvCxnSpPr>
            <a:stCxn id="6" idx="3"/>
            <a:endCxn id="41" idx="1"/>
          </p:cNvCxnSpPr>
          <p:nvPr/>
        </p:nvCxnSpPr>
        <p:spPr>
          <a:xfrm flipV="1">
            <a:off x="4859339" y="2464595"/>
            <a:ext cx="1165225" cy="403622"/>
          </a:xfrm>
          <a:prstGeom prst="line">
            <a:avLst/>
          </a:prstGeom>
          <a:ln w="3810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a:stCxn id="9" idx="3"/>
            <a:endCxn id="48" idx="1"/>
          </p:cNvCxnSpPr>
          <p:nvPr/>
        </p:nvCxnSpPr>
        <p:spPr>
          <a:xfrm flipV="1">
            <a:off x="7761288" y="2564608"/>
            <a:ext cx="431800" cy="526256"/>
          </a:xfrm>
          <a:prstGeom prst="line">
            <a:avLst/>
          </a:prstGeom>
          <a:ln w="3810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1042" name="Straight Arrow Connector 1041"/>
          <p:cNvCxnSpPr>
            <a:stCxn id="8" idx="3"/>
          </p:cNvCxnSpPr>
          <p:nvPr/>
        </p:nvCxnSpPr>
        <p:spPr>
          <a:xfrm flipV="1">
            <a:off x="3424239" y="3944541"/>
            <a:ext cx="793750" cy="51197"/>
          </a:xfrm>
          <a:prstGeom prst="straightConnector1">
            <a:avLst/>
          </a:prstGeom>
          <a:ln w="38100">
            <a:solidFill>
              <a:srgbClr val="00B05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p:nvPr/>
        </p:nvCxnSpPr>
        <p:spPr>
          <a:xfrm>
            <a:off x="2700338" y="3211117"/>
            <a:ext cx="1268412" cy="302419"/>
          </a:xfrm>
          <a:prstGeom prst="straightConnector1">
            <a:avLst/>
          </a:prstGeom>
          <a:ln w="38100">
            <a:solidFill>
              <a:srgbClr val="00B05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a:stCxn id="6" idx="2"/>
          </p:cNvCxnSpPr>
          <p:nvPr/>
        </p:nvCxnSpPr>
        <p:spPr>
          <a:xfrm>
            <a:off x="4648201" y="3137297"/>
            <a:ext cx="261938" cy="376238"/>
          </a:xfrm>
          <a:prstGeom prst="straightConnector1">
            <a:avLst/>
          </a:prstGeom>
          <a:ln w="38100">
            <a:solidFill>
              <a:srgbClr val="00B05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66" name="Straight Arrow Connector 65"/>
          <p:cNvCxnSpPr/>
          <p:nvPr/>
        </p:nvCxnSpPr>
        <p:spPr>
          <a:xfrm>
            <a:off x="6499226" y="4064794"/>
            <a:ext cx="608013" cy="472679"/>
          </a:xfrm>
          <a:prstGeom prst="straightConnector1">
            <a:avLst/>
          </a:prstGeom>
          <a:ln w="38100">
            <a:solidFill>
              <a:srgbClr val="00B05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p:nvPr/>
        </p:nvCxnSpPr>
        <p:spPr>
          <a:xfrm flipV="1">
            <a:off x="6659564" y="3264694"/>
            <a:ext cx="690562" cy="248841"/>
          </a:xfrm>
          <a:prstGeom prst="straightConnector1">
            <a:avLst/>
          </a:prstGeom>
          <a:ln w="38100">
            <a:solidFill>
              <a:srgbClr val="92D050"/>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32" name="Rectangle 31"/>
          <p:cNvSpPr/>
          <p:nvPr/>
        </p:nvSpPr>
        <p:spPr>
          <a:xfrm>
            <a:off x="1042988" y="2943226"/>
            <a:ext cx="144462" cy="107156"/>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sp>
        <p:nvSpPr>
          <p:cNvPr id="73" name="Rectangle 72"/>
          <p:cNvSpPr/>
          <p:nvPr/>
        </p:nvSpPr>
        <p:spPr>
          <a:xfrm>
            <a:off x="5953126" y="2565799"/>
            <a:ext cx="144463" cy="107156"/>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sp>
        <p:nvSpPr>
          <p:cNvPr id="75" name="Rectangle 74"/>
          <p:cNvSpPr/>
          <p:nvPr/>
        </p:nvSpPr>
        <p:spPr>
          <a:xfrm>
            <a:off x="1692275" y="5264945"/>
            <a:ext cx="142875" cy="108347"/>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sp>
        <p:nvSpPr>
          <p:cNvPr id="76" name="Rectangle 75"/>
          <p:cNvSpPr/>
          <p:nvPr/>
        </p:nvSpPr>
        <p:spPr>
          <a:xfrm>
            <a:off x="3492500" y="4076701"/>
            <a:ext cx="142875" cy="108347"/>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sp>
        <p:nvSpPr>
          <p:cNvPr id="78" name="Rectangle 77"/>
          <p:cNvSpPr/>
          <p:nvPr/>
        </p:nvSpPr>
        <p:spPr>
          <a:xfrm>
            <a:off x="2855913" y="3083720"/>
            <a:ext cx="144462" cy="108347"/>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sp>
        <p:nvSpPr>
          <p:cNvPr id="79" name="Rectangle 78"/>
          <p:cNvSpPr/>
          <p:nvPr/>
        </p:nvSpPr>
        <p:spPr>
          <a:xfrm>
            <a:off x="4418013" y="3111105"/>
            <a:ext cx="144462" cy="107156"/>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sp>
        <p:nvSpPr>
          <p:cNvPr id="80" name="Rectangle 79"/>
          <p:cNvSpPr/>
          <p:nvPr/>
        </p:nvSpPr>
        <p:spPr>
          <a:xfrm>
            <a:off x="7205663" y="3142060"/>
            <a:ext cx="144462" cy="108347"/>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sp>
        <p:nvSpPr>
          <p:cNvPr id="81" name="Rectangle 80"/>
          <p:cNvSpPr/>
          <p:nvPr/>
        </p:nvSpPr>
        <p:spPr>
          <a:xfrm>
            <a:off x="7164388" y="4293395"/>
            <a:ext cx="144462" cy="107156"/>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pic>
        <p:nvPicPr>
          <p:cNvPr id="33" name="Picture 32"/>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16014" y="3405187"/>
            <a:ext cx="423862" cy="5393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Picture 33"/>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79388" y="3105150"/>
            <a:ext cx="423862" cy="5393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Picture 34"/>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96876" y="4267201"/>
            <a:ext cx="423863" cy="540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 name="Picture 35"/>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99001" y="4574382"/>
            <a:ext cx="422275" cy="540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36"/>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885114" y="5319712"/>
            <a:ext cx="422275" cy="5393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 name="Picture 38"/>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237289" y="5211367"/>
            <a:ext cx="422275" cy="5393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 name="Picture 39"/>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640139" y="5392342"/>
            <a:ext cx="423862" cy="540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 name="Picture 40"/>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024564" y="2194323"/>
            <a:ext cx="423862" cy="540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2" name="Straight Connector 41"/>
          <p:cNvCxnSpPr>
            <a:stCxn id="33" idx="3"/>
            <a:endCxn id="8" idx="1"/>
          </p:cNvCxnSpPr>
          <p:nvPr/>
        </p:nvCxnSpPr>
        <p:spPr>
          <a:xfrm>
            <a:off x="1539876" y="3674270"/>
            <a:ext cx="1460500" cy="321469"/>
          </a:xfrm>
          <a:prstGeom prst="line">
            <a:avLst/>
          </a:prstGeom>
          <a:ln w="38100">
            <a:solidFill>
              <a:srgbClr val="FF0000"/>
            </a:solidFill>
            <a:prstDash val="sysDash"/>
          </a:ln>
        </p:spPr>
        <p:style>
          <a:lnRef idx="1">
            <a:schemeClr val="accent1"/>
          </a:lnRef>
          <a:fillRef idx="0">
            <a:schemeClr val="accent1"/>
          </a:fillRef>
          <a:effectRef idx="0">
            <a:schemeClr val="accent1"/>
          </a:effectRef>
          <a:fontRef idx="minor">
            <a:schemeClr val="tx1"/>
          </a:fontRef>
        </p:style>
      </p:cxnSp>
      <p:pic>
        <p:nvPicPr>
          <p:cNvPr id="48" name="Picture 47"/>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193089" y="2295525"/>
            <a:ext cx="422275" cy="5393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7" name="Straight Connector 56"/>
          <p:cNvCxnSpPr>
            <a:stCxn id="37" idx="1"/>
            <a:endCxn id="7" idx="2"/>
          </p:cNvCxnSpPr>
          <p:nvPr/>
        </p:nvCxnSpPr>
        <p:spPr>
          <a:xfrm flipH="1" flipV="1">
            <a:off x="7304089" y="4861322"/>
            <a:ext cx="581025" cy="727472"/>
          </a:xfrm>
          <a:prstGeom prst="line">
            <a:avLst/>
          </a:prstGeom>
          <a:ln w="3810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a:stCxn id="39" idx="0"/>
            <a:endCxn id="7" idx="1"/>
          </p:cNvCxnSpPr>
          <p:nvPr/>
        </p:nvCxnSpPr>
        <p:spPr>
          <a:xfrm flipV="1">
            <a:off x="6448426" y="4591050"/>
            <a:ext cx="642938" cy="620316"/>
          </a:xfrm>
          <a:prstGeom prst="line">
            <a:avLst/>
          </a:prstGeom>
          <a:ln w="3810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a:stCxn id="45" idx="2"/>
            <a:endCxn id="36" idx="0"/>
          </p:cNvCxnSpPr>
          <p:nvPr/>
        </p:nvCxnSpPr>
        <p:spPr>
          <a:xfrm flipH="1">
            <a:off x="4910138" y="4211242"/>
            <a:ext cx="468312" cy="363140"/>
          </a:xfrm>
          <a:prstGeom prst="straightConnector1">
            <a:avLst/>
          </a:prstGeom>
          <a:ln w="38100">
            <a:solidFill>
              <a:srgbClr val="00B05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flipV="1">
            <a:off x="3968750" y="4992292"/>
            <a:ext cx="809625" cy="596503"/>
          </a:xfrm>
          <a:prstGeom prst="line">
            <a:avLst/>
          </a:prstGeom>
          <a:ln w="3810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a:off x="596901" y="4737498"/>
            <a:ext cx="519113" cy="377428"/>
          </a:xfrm>
          <a:prstGeom prst="line">
            <a:avLst/>
          </a:prstGeom>
          <a:ln w="38100">
            <a:solidFill>
              <a:srgbClr val="FFC000"/>
            </a:solidFill>
            <a:prstDash val="sysDash"/>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flipV="1">
            <a:off x="609600" y="3111104"/>
            <a:ext cx="211138" cy="294084"/>
          </a:xfrm>
          <a:prstGeom prst="line">
            <a:avLst/>
          </a:prstGeom>
          <a:ln w="38100">
            <a:solidFill>
              <a:srgbClr val="FFC000"/>
            </a:solidFill>
            <a:prstDash val="sysDash"/>
          </a:ln>
        </p:spPr>
        <p:style>
          <a:lnRef idx="1">
            <a:schemeClr val="accent1"/>
          </a:lnRef>
          <a:fillRef idx="0">
            <a:schemeClr val="accent1"/>
          </a:fillRef>
          <a:effectRef idx="0">
            <a:schemeClr val="accent1"/>
          </a:effectRef>
          <a:fontRef idx="minor">
            <a:schemeClr val="tx1"/>
          </a:fontRef>
        </p:style>
      </p:cxnSp>
      <p:pic>
        <p:nvPicPr>
          <p:cNvPr id="77" name="Picture 76"/>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44526" y="2551511"/>
            <a:ext cx="423863" cy="5393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2" name="Straight Connector 81"/>
          <p:cNvCxnSpPr>
            <a:endCxn id="4" idx="1"/>
          </p:cNvCxnSpPr>
          <p:nvPr/>
        </p:nvCxnSpPr>
        <p:spPr>
          <a:xfrm>
            <a:off x="1020764" y="2820591"/>
            <a:ext cx="1400175" cy="284559"/>
          </a:xfrm>
          <a:prstGeom prst="line">
            <a:avLst/>
          </a:prstGeom>
          <a:ln w="38100">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83" name="Rectangle 82"/>
          <p:cNvSpPr/>
          <p:nvPr/>
        </p:nvSpPr>
        <p:spPr>
          <a:xfrm>
            <a:off x="8167688" y="2711055"/>
            <a:ext cx="144462" cy="107156"/>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sp>
        <p:nvSpPr>
          <p:cNvPr id="84" name="Rectangle 83"/>
          <p:cNvSpPr/>
          <p:nvPr/>
        </p:nvSpPr>
        <p:spPr>
          <a:xfrm>
            <a:off x="6264275" y="5264945"/>
            <a:ext cx="142875" cy="108347"/>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sp>
        <p:nvSpPr>
          <p:cNvPr id="85" name="Rectangle 84"/>
          <p:cNvSpPr/>
          <p:nvPr/>
        </p:nvSpPr>
        <p:spPr>
          <a:xfrm>
            <a:off x="7905751" y="5643564"/>
            <a:ext cx="142875" cy="107156"/>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sp>
        <p:nvSpPr>
          <p:cNvPr id="86" name="Rectangle 85"/>
          <p:cNvSpPr/>
          <p:nvPr/>
        </p:nvSpPr>
        <p:spPr>
          <a:xfrm>
            <a:off x="4073526" y="5620941"/>
            <a:ext cx="144463" cy="108347"/>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sp>
        <p:nvSpPr>
          <p:cNvPr id="87" name="Rectangle 86"/>
          <p:cNvSpPr/>
          <p:nvPr/>
        </p:nvSpPr>
        <p:spPr>
          <a:xfrm>
            <a:off x="4699001" y="4482703"/>
            <a:ext cx="142875" cy="108347"/>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sp>
        <p:nvSpPr>
          <p:cNvPr id="88" name="Rectangle 87"/>
          <p:cNvSpPr/>
          <p:nvPr/>
        </p:nvSpPr>
        <p:spPr>
          <a:xfrm>
            <a:off x="712789" y="4537472"/>
            <a:ext cx="142875" cy="108347"/>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sp>
        <p:nvSpPr>
          <p:cNvPr id="89" name="Rectangle 88"/>
          <p:cNvSpPr/>
          <p:nvPr/>
        </p:nvSpPr>
        <p:spPr>
          <a:xfrm>
            <a:off x="107951" y="3567114"/>
            <a:ext cx="142875" cy="10715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sp>
        <p:nvSpPr>
          <p:cNvPr id="90" name="Rectangle 89"/>
          <p:cNvSpPr/>
          <p:nvPr/>
        </p:nvSpPr>
        <p:spPr>
          <a:xfrm>
            <a:off x="1466851" y="3781426"/>
            <a:ext cx="144463" cy="108347"/>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pic>
        <p:nvPicPr>
          <p:cNvPr id="91" name="Picture 9" descr="DataMap_4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56075" y="3040857"/>
            <a:ext cx="2857500" cy="12072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4" name="Picture 17" descr="8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97363" y="3050382"/>
            <a:ext cx="2857500" cy="12072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6" name="Picture 13" descr="1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543425" y="3040857"/>
            <a:ext cx="2857500" cy="12072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7" name="Picture 12" descr="LifeIndicator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841875" y="3055145"/>
            <a:ext cx="2857500" cy="12072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 name="Picture 60"/>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20139" y="2877742"/>
            <a:ext cx="423862" cy="5393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 name="Picture 63"/>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450264" y="3914776"/>
            <a:ext cx="422275" cy="540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 name="Picture 64"/>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454901" y="3429000"/>
            <a:ext cx="422275" cy="540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 name="Picture 67"/>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249489" y="5405437"/>
            <a:ext cx="423862" cy="5393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72" name="Straight Arrow Connector 71"/>
          <p:cNvCxnSpPr>
            <a:stCxn id="65" idx="1"/>
          </p:cNvCxnSpPr>
          <p:nvPr/>
        </p:nvCxnSpPr>
        <p:spPr>
          <a:xfrm flipH="1">
            <a:off x="6770689" y="3699274"/>
            <a:ext cx="684212" cy="78581"/>
          </a:xfrm>
          <a:prstGeom prst="straightConnector1">
            <a:avLst/>
          </a:prstGeom>
          <a:ln w="38100">
            <a:solidFill>
              <a:srgbClr val="00B05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a:xfrm flipH="1" flipV="1">
            <a:off x="8553451" y="2588420"/>
            <a:ext cx="379413" cy="279797"/>
          </a:xfrm>
          <a:prstGeom prst="line">
            <a:avLst/>
          </a:prstGeom>
          <a:ln w="38100">
            <a:solidFill>
              <a:srgbClr val="FFC000"/>
            </a:solidFill>
            <a:prstDash val="sysDash"/>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a:stCxn id="68" idx="3"/>
            <a:endCxn id="40" idx="1"/>
          </p:cNvCxnSpPr>
          <p:nvPr/>
        </p:nvCxnSpPr>
        <p:spPr>
          <a:xfrm flipV="1">
            <a:off x="2673351" y="5662614"/>
            <a:ext cx="966788" cy="11906"/>
          </a:xfrm>
          <a:prstGeom prst="line">
            <a:avLst/>
          </a:prstGeom>
          <a:ln w="38100">
            <a:solidFill>
              <a:srgbClr val="FFC000"/>
            </a:solidFill>
            <a:prstDash val="sysDash"/>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a:stCxn id="64" idx="1"/>
            <a:endCxn id="65" idx="3"/>
          </p:cNvCxnSpPr>
          <p:nvPr/>
        </p:nvCxnSpPr>
        <p:spPr>
          <a:xfrm flipH="1" flipV="1">
            <a:off x="7877175" y="3699272"/>
            <a:ext cx="573088" cy="485775"/>
          </a:xfrm>
          <a:prstGeom prst="line">
            <a:avLst/>
          </a:prstGeom>
          <a:ln w="38100">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100" name="Rectangle 99"/>
          <p:cNvSpPr/>
          <p:nvPr/>
        </p:nvSpPr>
        <p:spPr>
          <a:xfrm>
            <a:off x="8905876" y="2711055"/>
            <a:ext cx="144463" cy="10715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sp>
        <p:nvSpPr>
          <p:cNvPr id="101" name="Rectangle 100"/>
          <p:cNvSpPr/>
          <p:nvPr/>
        </p:nvSpPr>
        <p:spPr>
          <a:xfrm>
            <a:off x="2700338" y="5481639"/>
            <a:ext cx="142875" cy="10715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sp>
        <p:nvSpPr>
          <p:cNvPr id="102" name="Rectangle 101"/>
          <p:cNvSpPr/>
          <p:nvPr/>
        </p:nvSpPr>
        <p:spPr>
          <a:xfrm>
            <a:off x="8459788" y="3914776"/>
            <a:ext cx="144462" cy="108347"/>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sp>
        <p:nvSpPr>
          <p:cNvPr id="103" name="Rectangle 102"/>
          <p:cNvSpPr/>
          <p:nvPr/>
        </p:nvSpPr>
        <p:spPr>
          <a:xfrm>
            <a:off x="7596188" y="3807620"/>
            <a:ext cx="144462" cy="107156"/>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sp>
        <p:nvSpPr>
          <p:cNvPr id="104" name="TextBox 103"/>
          <p:cNvSpPr txBox="1"/>
          <p:nvPr/>
        </p:nvSpPr>
        <p:spPr>
          <a:xfrm>
            <a:off x="714376" y="3429000"/>
            <a:ext cx="7643813" cy="923330"/>
          </a:xfrm>
          <a:prstGeom prst="rect">
            <a:avLst/>
          </a:prstGeom>
          <a:ln w="38100">
            <a:solidFill>
              <a:srgbClr val="FF0000"/>
            </a:solidFill>
          </a:ln>
        </p:spPr>
        <p:style>
          <a:lnRef idx="2">
            <a:schemeClr val="accent2"/>
          </a:lnRef>
          <a:fillRef idx="1">
            <a:schemeClr val="lt1"/>
          </a:fillRef>
          <a:effectRef idx="0">
            <a:schemeClr val="accent2"/>
          </a:effectRef>
          <a:fontRef idx="minor">
            <a:schemeClr val="dk1"/>
          </a:fontRef>
        </p:style>
        <p:txBody>
          <a:bodyPr>
            <a:spAutoFit/>
          </a:bodyPr>
          <a:lstStyle/>
          <a:p>
            <a:pPr algn="ctr">
              <a:lnSpc>
                <a:spcPct val="90000"/>
              </a:lnSpc>
              <a:defRPr/>
            </a:pPr>
            <a:r>
              <a:rPr lang="zh-CN" altLang="en-US" sz="3000" b="1" dirty="0">
                <a:solidFill>
                  <a:srgbClr val="0000FF"/>
                </a:solidFill>
                <a:effectLst>
                  <a:outerShdw blurRad="38100" dist="38100" dir="2700000" algn="tl">
                    <a:srgbClr val="000000">
                      <a:alpha val="43137"/>
                    </a:srgbClr>
                  </a:outerShdw>
                </a:effectLst>
                <a:latin typeface="黑体" pitchFamily="49" charset="-122"/>
                <a:ea typeface="黑体" pitchFamily="49" charset="-122"/>
                <a:cs typeface="Arial" pitchFamily="34" charset="0"/>
              </a:rPr>
              <a:t>无线传感网是连接物理世界与</a:t>
            </a:r>
            <a:endParaRPr lang="en-US" altLang="zh-CN" sz="3000" b="1" dirty="0">
              <a:solidFill>
                <a:srgbClr val="0000FF"/>
              </a:solidFill>
              <a:effectLst>
                <a:outerShdw blurRad="38100" dist="38100" dir="2700000" algn="tl">
                  <a:srgbClr val="000000">
                    <a:alpha val="43137"/>
                  </a:srgbClr>
                </a:outerShdw>
              </a:effectLst>
              <a:latin typeface="黑体" pitchFamily="49" charset="-122"/>
              <a:ea typeface="黑体" pitchFamily="49" charset="-122"/>
              <a:cs typeface="Arial" pitchFamily="34" charset="0"/>
            </a:endParaRPr>
          </a:p>
          <a:p>
            <a:pPr algn="ctr">
              <a:lnSpc>
                <a:spcPct val="90000"/>
              </a:lnSpc>
              <a:defRPr/>
            </a:pPr>
            <a:r>
              <a:rPr lang="zh-CN" altLang="en-US" sz="3000" b="1" dirty="0">
                <a:solidFill>
                  <a:srgbClr val="0000FF"/>
                </a:solidFill>
                <a:effectLst>
                  <a:outerShdw blurRad="38100" dist="38100" dir="2700000" algn="tl">
                    <a:srgbClr val="000000">
                      <a:alpha val="43137"/>
                    </a:srgbClr>
                  </a:outerShdw>
                </a:effectLst>
                <a:latin typeface="黑体" pitchFamily="49" charset="-122"/>
                <a:ea typeface="黑体" pitchFamily="49" charset="-122"/>
                <a:cs typeface="Arial" pitchFamily="34" charset="0"/>
              </a:rPr>
              <a:t>数字世界的桥梁</a:t>
            </a:r>
          </a:p>
        </p:txBody>
      </p:sp>
      <p:grpSp>
        <p:nvGrpSpPr>
          <p:cNvPr id="134" name="组合 133"/>
          <p:cNvGrpSpPr>
            <a:grpSpLocks/>
          </p:cNvGrpSpPr>
          <p:nvPr/>
        </p:nvGrpSpPr>
        <p:grpSpPr bwMode="auto">
          <a:xfrm>
            <a:off x="488951" y="3429002"/>
            <a:ext cx="8154988" cy="2241946"/>
            <a:chOff x="489166" y="3429003"/>
            <a:chExt cx="8154832" cy="2989564"/>
          </a:xfrm>
        </p:grpSpPr>
        <p:grpSp>
          <p:nvGrpSpPr>
            <p:cNvPr id="21575" name="组合 117"/>
            <p:cNvGrpSpPr>
              <a:grpSpLocks/>
            </p:cNvGrpSpPr>
            <p:nvPr/>
          </p:nvGrpSpPr>
          <p:grpSpPr bwMode="auto">
            <a:xfrm>
              <a:off x="489166" y="5080167"/>
              <a:ext cx="1202514" cy="1063476"/>
              <a:chOff x="571471" y="4990112"/>
              <a:chExt cx="2764909" cy="1867888"/>
            </a:xfrm>
          </p:grpSpPr>
          <p:pic>
            <p:nvPicPr>
              <p:cNvPr id="21589" name="Picture 4" descr="C:\Users\run\Desktop\2685384_010040637626_2.jpg"/>
              <p:cNvPicPr>
                <a:picLocks noChangeAspect="1" noChangeArrowheads="1"/>
              </p:cNvPicPr>
              <p:nvPr/>
            </p:nvPicPr>
            <p:blipFill>
              <a:blip r:embed="rId11" cstate="print">
                <a:extLst>
                  <a:ext uri="{28A0092B-C50C-407E-A947-70E740481C1C}">
                    <a14:useLocalDpi xmlns:a14="http://schemas.microsoft.com/office/drawing/2010/main" val="0"/>
                  </a:ext>
                </a:extLst>
              </a:blip>
              <a:srcRect b="7791"/>
              <a:stretch>
                <a:fillRect/>
              </a:stretch>
            </p:blipFill>
            <p:spPr bwMode="auto">
              <a:xfrm>
                <a:off x="571471" y="5403839"/>
                <a:ext cx="2571768" cy="1454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 name="矩形 111"/>
              <p:cNvSpPr/>
              <p:nvPr/>
            </p:nvSpPr>
            <p:spPr>
              <a:xfrm>
                <a:off x="571471" y="4990112"/>
                <a:ext cx="2602471" cy="421074"/>
              </a:xfrm>
              <a:prstGeom prst="rect">
                <a:avLst/>
              </a:prstGeom>
              <a:ln>
                <a:noFill/>
              </a:ln>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a:defRPr/>
                </a:pPr>
                <a:endParaRPr lang="zh-CN" altLang="en-US" sz="1350"/>
              </a:p>
            </p:txBody>
          </p:sp>
          <p:sp>
            <p:nvSpPr>
              <p:cNvPr id="21591" name="TextBox 112"/>
              <p:cNvSpPr txBox="1">
                <a:spLocks noChangeArrowheads="1"/>
              </p:cNvSpPr>
              <p:nvPr/>
            </p:nvSpPr>
            <p:spPr bwMode="auto">
              <a:xfrm>
                <a:off x="1326825" y="5018297"/>
                <a:ext cx="2009555" cy="540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900">
                    <a:solidFill>
                      <a:schemeClr val="bg1"/>
                    </a:solidFill>
                    <a:latin typeface="Adobe 黑体 Std R"/>
                    <a:ea typeface="Adobe 黑体 Std R"/>
                    <a:cs typeface="Adobe 黑体 Std R"/>
                  </a:rPr>
                  <a:t>湖泊</a:t>
                </a:r>
              </a:p>
            </p:txBody>
          </p:sp>
        </p:grpSp>
        <p:grpSp>
          <p:nvGrpSpPr>
            <p:cNvPr id="21576" name="组合 116"/>
            <p:cNvGrpSpPr>
              <a:grpSpLocks/>
            </p:cNvGrpSpPr>
            <p:nvPr/>
          </p:nvGrpSpPr>
          <p:grpSpPr bwMode="auto">
            <a:xfrm>
              <a:off x="6072199" y="5286565"/>
              <a:ext cx="1524138" cy="1132002"/>
              <a:chOff x="7587273" y="5278998"/>
              <a:chExt cx="1597963" cy="1285507"/>
            </a:xfrm>
          </p:grpSpPr>
          <p:pic>
            <p:nvPicPr>
              <p:cNvPr id="21586" name="Picture 2" descr="C:\Users\run\Desktop\988.JPG"/>
              <p:cNvPicPr>
                <a:picLocks noChangeAspect="1" noChangeArrowheads="1"/>
              </p:cNvPicPr>
              <p:nvPr/>
            </p:nvPicPr>
            <p:blipFill>
              <a:blip r:embed="rId12" cstate="print">
                <a:extLst>
                  <a:ext uri="{28A0092B-C50C-407E-A947-70E740481C1C}">
                    <a14:useLocalDpi xmlns:a14="http://schemas.microsoft.com/office/drawing/2010/main" val="0"/>
                  </a:ext>
                </a:extLst>
              </a:blip>
              <a:srcRect l="20697" t="8113"/>
              <a:stretch>
                <a:fillRect/>
              </a:stretch>
            </p:blipFill>
            <p:spPr bwMode="auto">
              <a:xfrm>
                <a:off x="7587273" y="5572140"/>
                <a:ext cx="1556727" cy="992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4" name="矩形 113"/>
              <p:cNvSpPr/>
              <p:nvPr/>
            </p:nvSpPr>
            <p:spPr>
              <a:xfrm>
                <a:off x="7587376" y="5278998"/>
                <a:ext cx="1556178" cy="293882"/>
              </a:xfrm>
              <a:prstGeom prst="rect">
                <a:avLst/>
              </a:prstGeom>
              <a:ln>
                <a:noFill/>
              </a:ln>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a:defRPr/>
                </a:pPr>
                <a:endParaRPr lang="zh-CN" altLang="en-US" sz="1350"/>
              </a:p>
            </p:txBody>
          </p:sp>
          <p:sp>
            <p:nvSpPr>
              <p:cNvPr id="21588" name="TextBox 114"/>
              <p:cNvSpPr txBox="1">
                <a:spLocks noChangeArrowheads="1"/>
              </p:cNvSpPr>
              <p:nvPr/>
            </p:nvSpPr>
            <p:spPr bwMode="auto">
              <a:xfrm>
                <a:off x="7827914" y="5297303"/>
                <a:ext cx="1357322" cy="3495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900">
                    <a:solidFill>
                      <a:schemeClr val="bg1"/>
                    </a:solidFill>
                    <a:latin typeface="Adobe 黑体 Std R"/>
                    <a:ea typeface="Adobe 黑体 Std R"/>
                    <a:cs typeface="Adobe 黑体 Std R"/>
                  </a:rPr>
                  <a:t>    生活区</a:t>
                </a:r>
              </a:p>
            </p:txBody>
          </p:sp>
        </p:grpSp>
        <p:grpSp>
          <p:nvGrpSpPr>
            <p:cNvPr id="21577" name="组合 122"/>
            <p:cNvGrpSpPr>
              <a:grpSpLocks/>
            </p:cNvGrpSpPr>
            <p:nvPr/>
          </p:nvGrpSpPr>
          <p:grpSpPr bwMode="auto">
            <a:xfrm>
              <a:off x="571472" y="3429003"/>
              <a:ext cx="1500401" cy="1236501"/>
              <a:chOff x="2643173" y="2571744"/>
              <a:chExt cx="2357775" cy="1918899"/>
            </a:xfrm>
          </p:grpSpPr>
          <p:pic>
            <p:nvPicPr>
              <p:cNvPr id="21583" name="Picture 2" descr="C:\Users\run\Desktop\图片1.png"/>
              <p:cNvPicPr>
                <a:picLocks noChangeAspect="1" noChangeArrowheads="1"/>
              </p:cNvPicPr>
              <p:nvPr/>
            </p:nvPicPr>
            <p:blipFill>
              <a:blip r:embed="rId13" cstate="print">
                <a:extLst>
                  <a:ext uri="{28A0092B-C50C-407E-A947-70E740481C1C}">
                    <a14:useLocalDpi xmlns:a14="http://schemas.microsoft.com/office/drawing/2010/main" val="0"/>
                  </a:ext>
                </a:extLst>
              </a:blip>
              <a:srcRect l="26479"/>
              <a:stretch>
                <a:fillRect/>
              </a:stretch>
            </p:blipFill>
            <p:spPr bwMode="auto">
              <a:xfrm>
                <a:off x="2643173" y="2571744"/>
                <a:ext cx="2357455" cy="1428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5" name="矩形 124"/>
              <p:cNvSpPr/>
              <p:nvPr/>
            </p:nvSpPr>
            <p:spPr>
              <a:xfrm>
                <a:off x="2643553" y="4000781"/>
                <a:ext cx="2357395" cy="426248"/>
              </a:xfrm>
              <a:prstGeom prst="rect">
                <a:avLst/>
              </a:prstGeom>
              <a:ln>
                <a:noFill/>
              </a:ln>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a:defRPr/>
                </a:pPr>
                <a:endParaRPr lang="zh-CN" altLang="en-US" sz="1350"/>
              </a:p>
            </p:txBody>
          </p:sp>
          <p:sp>
            <p:nvSpPr>
              <p:cNvPr id="21585" name="TextBox 125"/>
              <p:cNvSpPr txBox="1">
                <a:spLocks noChangeArrowheads="1"/>
              </p:cNvSpPr>
              <p:nvPr/>
            </p:nvSpPr>
            <p:spPr bwMode="auto">
              <a:xfrm>
                <a:off x="3451084" y="4012964"/>
                <a:ext cx="1178727" cy="4776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900">
                    <a:solidFill>
                      <a:schemeClr val="bg1"/>
                    </a:solidFill>
                    <a:latin typeface="Adobe 黑体 Std R"/>
                    <a:ea typeface="Adobe 黑体 Std R"/>
                    <a:cs typeface="Adobe 黑体 Std R"/>
                  </a:rPr>
                  <a:t>森林</a:t>
                </a:r>
              </a:p>
            </p:txBody>
          </p:sp>
        </p:grpSp>
        <p:grpSp>
          <p:nvGrpSpPr>
            <p:cNvPr id="21578" name="组合 128"/>
            <p:cNvGrpSpPr>
              <a:grpSpLocks/>
            </p:cNvGrpSpPr>
            <p:nvPr/>
          </p:nvGrpSpPr>
          <p:grpSpPr bwMode="auto">
            <a:xfrm>
              <a:off x="7572396" y="3717032"/>
              <a:ext cx="1071602" cy="1147810"/>
              <a:chOff x="3581400" y="247792"/>
              <a:chExt cx="2590800" cy="2615211"/>
            </a:xfrm>
          </p:grpSpPr>
          <p:pic>
            <p:nvPicPr>
              <p:cNvPr id="21579" name="图片 7" descr="说明: 珠江路-华山路.jpg"/>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3581400" y="247792"/>
                <a:ext cx="2590800" cy="1101726"/>
              </a:xfrm>
              <a:prstGeom prst="rect">
                <a:avLst/>
              </a:prstGeom>
              <a:noFill/>
              <a:ln w="12700">
                <a:solidFill>
                  <a:srgbClr val="CCFFCC"/>
                </a:solidFill>
                <a:miter lim="800000"/>
                <a:headEnd/>
                <a:tailEnd/>
              </a:ln>
              <a:extLst>
                <a:ext uri="{909E8E84-426E-40DD-AFC4-6F175D3DCCD1}">
                  <a14:hiddenFill xmlns:a14="http://schemas.microsoft.com/office/drawing/2010/main">
                    <a:solidFill>
                      <a:srgbClr val="FFFFFF"/>
                    </a:solidFill>
                  </a14:hiddenFill>
                </a:ext>
              </a:extLst>
            </p:spPr>
          </p:pic>
          <p:sp>
            <p:nvSpPr>
              <p:cNvPr id="131" name="Rectangle 10"/>
              <p:cNvSpPr>
                <a:spLocks noChangeArrowheads="1"/>
              </p:cNvSpPr>
              <p:nvPr/>
            </p:nvSpPr>
            <p:spPr bwMode="auto">
              <a:xfrm>
                <a:off x="3581543" y="2228604"/>
                <a:ext cx="2590657" cy="633041"/>
              </a:xfrm>
              <a:prstGeom prst="rect">
                <a:avLst/>
              </a:prstGeom>
              <a:ln>
                <a:headEnd/>
                <a:tailEnd/>
              </a:ln>
            </p:spPr>
            <p:style>
              <a:lnRef idx="1">
                <a:schemeClr val="accent5"/>
              </a:lnRef>
              <a:fillRef idx="3">
                <a:schemeClr val="accent5"/>
              </a:fillRef>
              <a:effectRef idx="2">
                <a:schemeClr val="accent5"/>
              </a:effectRef>
              <a:fontRef idx="minor">
                <a:schemeClr val="lt1"/>
              </a:fontRef>
            </p:style>
            <p:txBody>
              <a:bodyPr/>
              <a:lstStyle/>
              <a:p>
                <a:pPr marL="257175" indent="-257175" algn="ctr">
                  <a:spcBef>
                    <a:spcPct val="20000"/>
                  </a:spcBef>
                  <a:defRPr/>
                </a:pPr>
                <a:r>
                  <a:rPr lang="zh-CN" altLang="en-US" sz="900" dirty="0">
                    <a:solidFill>
                      <a:schemeClr val="bg1"/>
                    </a:solidFill>
                    <a:latin typeface="Adobe 黑体 Std R" pitchFamily="34" charset="-122"/>
                    <a:ea typeface="Adobe 黑体 Std R" pitchFamily="34" charset="-122"/>
                  </a:rPr>
                  <a:t>工业区</a:t>
                </a:r>
                <a:endParaRPr lang="en-US" altLang="zh-CN" sz="900" dirty="0">
                  <a:solidFill>
                    <a:schemeClr val="bg1"/>
                  </a:solidFill>
                  <a:latin typeface="Adobe 黑体 Std R" pitchFamily="34" charset="-122"/>
                  <a:ea typeface="Adobe 黑体 Std R" pitchFamily="34" charset="-122"/>
                </a:endParaRPr>
              </a:p>
            </p:txBody>
          </p:sp>
          <p:pic>
            <p:nvPicPr>
              <p:cNvPr id="21581" name="图片 2" descr="说明: C:\Users\THINK\Dropbox\Photos\Sample Album\Photo 11-6-14 16 43 08.jpeg"/>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3581400" y="1314592"/>
                <a:ext cx="1295400" cy="969964"/>
              </a:xfrm>
              <a:prstGeom prst="rect">
                <a:avLst/>
              </a:prstGeom>
              <a:noFill/>
              <a:ln w="12700">
                <a:solidFill>
                  <a:srgbClr val="CCFFCC"/>
                </a:solidFill>
                <a:miter lim="800000"/>
                <a:headEnd/>
                <a:tailEnd/>
              </a:ln>
              <a:extLst>
                <a:ext uri="{909E8E84-426E-40DD-AFC4-6F175D3DCCD1}">
                  <a14:hiddenFill xmlns:a14="http://schemas.microsoft.com/office/drawing/2010/main">
                    <a:solidFill>
                      <a:srgbClr val="FFFFFF"/>
                    </a:solidFill>
                  </a14:hiddenFill>
                </a:ext>
              </a:extLst>
            </p:spPr>
          </p:pic>
          <p:pic>
            <p:nvPicPr>
              <p:cNvPr id="21582" name="图片 3" descr="说明: C:\Users\THINK\Dropbox\Photos\Sample Album\Photo 11-6-14 16 51 39.jpeg"/>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4876800" y="1314592"/>
                <a:ext cx="1295400" cy="969964"/>
              </a:xfrm>
              <a:prstGeom prst="rect">
                <a:avLst/>
              </a:prstGeom>
              <a:noFill/>
              <a:ln w="12700">
                <a:solidFill>
                  <a:srgbClr val="CCFFCC"/>
                </a:solidFill>
                <a:miter lim="800000"/>
                <a:headEnd/>
                <a:tailEnd/>
              </a:ln>
              <a:extLst>
                <a:ext uri="{909E8E84-426E-40DD-AFC4-6F175D3DCCD1}">
                  <a14:hiddenFill xmlns:a14="http://schemas.microsoft.com/office/drawing/2010/main">
                    <a:solidFill>
                      <a:srgbClr val="FFFFFF"/>
                    </a:solidFill>
                  </a14:hiddenFill>
                </a:ext>
              </a:extLst>
            </p:spPr>
          </p:pic>
        </p:grpSp>
      </p:grpSp>
      <p:sp>
        <p:nvSpPr>
          <p:cNvPr id="21573" name="标题 1"/>
          <p:cNvSpPr>
            <a:spLocks noGrp="1"/>
          </p:cNvSpPr>
          <p:nvPr>
            <p:ph type="title"/>
          </p:nvPr>
        </p:nvSpPr>
        <p:spPr>
          <a:xfrm>
            <a:off x="948533" y="428118"/>
            <a:ext cx="5813426" cy="995679"/>
          </a:xfrm>
        </p:spPr>
        <p:txBody>
          <a:bodyPr/>
          <a:lstStyle/>
          <a:p>
            <a:pPr eaLnBrk="1" hangingPunct="1"/>
            <a:r>
              <a:rPr lang="zh-CN" altLang="en-US" b="1" dirty="0">
                <a:solidFill>
                  <a:srgbClr val="FFFF00"/>
                </a:solidFill>
                <a:cs typeface="Times New Roman" pitchFamily="18" charset="0"/>
              </a:rPr>
              <a:t>无线传感网</a:t>
            </a:r>
          </a:p>
        </p:txBody>
      </p:sp>
    </p:spTree>
    <p:extLst>
      <p:ext uri="{BB962C8B-B14F-4D97-AF65-F5344CB8AC3E}">
        <p14:creationId xmlns:p14="http://schemas.microsoft.com/office/powerpoint/2010/main" val="2286362512"/>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134"/>
                                        </p:tgtEl>
                                        <p:attrNameLst>
                                          <p:attrName>style.visibility</p:attrName>
                                        </p:attrNameLst>
                                      </p:cBhvr>
                                      <p:to>
                                        <p:strVal val="visible"/>
                                      </p:to>
                                    </p:set>
                                    <p:animEffect transition="in" filter="fade">
                                      <p:cBhvr>
                                        <p:cTn id="12" dur="2000"/>
                                        <p:tgtEl>
                                          <p:spTgt spid="13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xit" presetSubtype="0" fill="hold" nodeType="clickEffect">
                                  <p:stCondLst>
                                    <p:cond delay="0"/>
                                  </p:stCondLst>
                                  <p:childTnLst>
                                    <p:animEffect transition="out" filter="fade">
                                      <p:cBhvr>
                                        <p:cTn id="16" dur="1000"/>
                                        <p:tgtEl>
                                          <p:spTgt spid="134"/>
                                        </p:tgtEl>
                                      </p:cBhvr>
                                    </p:animEffect>
                                    <p:set>
                                      <p:cBhvr>
                                        <p:cTn id="17" dur="1" fill="hold">
                                          <p:stCondLst>
                                            <p:cond delay="999"/>
                                          </p:stCondLst>
                                        </p:cTn>
                                        <p:tgtEl>
                                          <p:spTgt spid="134"/>
                                        </p:tgtEl>
                                        <p:attrNameLst>
                                          <p:attrName>style.visibility</p:attrName>
                                        </p:attrNameLst>
                                      </p:cBhvr>
                                      <p:to>
                                        <p:strVal val="hidden"/>
                                      </p:to>
                                    </p:set>
                                  </p:childTnLst>
                                </p:cTn>
                              </p:par>
                            </p:childTnLst>
                          </p:cTn>
                        </p:par>
                      </p:childTnLst>
                    </p:cTn>
                  </p:par>
                  <p:par>
                    <p:cTn id="18" fill="hold" nodeType="clickPar">
                      <p:stCondLst>
                        <p:cond delay="indefinite"/>
                      </p:stCondLst>
                      <p:childTnLst>
                        <p:par>
                          <p:cTn id="19" fill="hold" nodeType="withGroup">
                            <p:stCondLst>
                              <p:cond delay="0"/>
                            </p:stCondLst>
                            <p:childTnLst>
                              <p:par>
                                <p:cTn id="20" presetID="1" presetClass="entr" presetSubtype="0"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6"/>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9"/>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7"/>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8"/>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5"/>
                                        </p:tgtEl>
                                        <p:attrNameLst>
                                          <p:attrName>style.visibility</p:attrName>
                                        </p:attrNameLst>
                                      </p:cBhvr>
                                      <p:to>
                                        <p:strVal val="visible"/>
                                      </p:to>
                                    </p:set>
                                  </p:childTnLst>
                                </p:cTn>
                              </p:par>
                              <p:par>
                                <p:cTn id="32" presetID="1" presetClass="entr" presetSubtype="0" fill="hold" nodeType="withEffect">
                                  <p:stCondLst>
                                    <p:cond delay="0"/>
                                  </p:stCondLst>
                                  <p:childTnLst>
                                    <p:set>
                                      <p:cBhvr>
                                        <p:cTn id="33" dur="1" fill="hold">
                                          <p:stCondLst>
                                            <p:cond delay="0"/>
                                          </p:stCondLst>
                                        </p:cTn>
                                        <p:tgtEl>
                                          <p:spTgt spid="33"/>
                                        </p:tgtEl>
                                        <p:attrNameLst>
                                          <p:attrName>style.visibility</p:attrName>
                                        </p:attrNameLst>
                                      </p:cBhvr>
                                      <p:to>
                                        <p:strVal val="visible"/>
                                      </p:to>
                                    </p:set>
                                  </p:childTnLst>
                                </p:cTn>
                              </p:par>
                              <p:par>
                                <p:cTn id="34" presetID="1" presetClass="entr" presetSubtype="0" fill="hold" nodeType="withEffect">
                                  <p:stCondLst>
                                    <p:cond delay="0"/>
                                  </p:stCondLst>
                                  <p:childTnLst>
                                    <p:set>
                                      <p:cBhvr>
                                        <p:cTn id="35" dur="1" fill="hold">
                                          <p:stCondLst>
                                            <p:cond delay="0"/>
                                          </p:stCondLst>
                                        </p:cTn>
                                        <p:tgtEl>
                                          <p:spTgt spid="34"/>
                                        </p:tgtEl>
                                        <p:attrNameLst>
                                          <p:attrName>style.visibility</p:attrName>
                                        </p:attrNameLst>
                                      </p:cBhvr>
                                      <p:to>
                                        <p:strVal val="visible"/>
                                      </p:to>
                                    </p:set>
                                  </p:childTnLst>
                                </p:cTn>
                              </p:par>
                              <p:par>
                                <p:cTn id="36" presetID="1" presetClass="entr" presetSubtype="0" fill="hold" nodeType="withEffect">
                                  <p:stCondLst>
                                    <p:cond delay="0"/>
                                  </p:stCondLst>
                                  <p:childTnLst>
                                    <p:set>
                                      <p:cBhvr>
                                        <p:cTn id="37" dur="1" fill="hold">
                                          <p:stCondLst>
                                            <p:cond delay="0"/>
                                          </p:stCondLst>
                                        </p:cTn>
                                        <p:tgtEl>
                                          <p:spTgt spid="35"/>
                                        </p:tgtEl>
                                        <p:attrNameLst>
                                          <p:attrName>style.visibility</p:attrName>
                                        </p:attrNameLst>
                                      </p:cBhvr>
                                      <p:to>
                                        <p:strVal val="visible"/>
                                      </p:to>
                                    </p:set>
                                  </p:childTnLst>
                                </p:cTn>
                              </p:par>
                              <p:par>
                                <p:cTn id="38" presetID="1" presetClass="entr" presetSubtype="0" fill="hold" nodeType="withEffect">
                                  <p:stCondLst>
                                    <p:cond delay="0"/>
                                  </p:stCondLst>
                                  <p:childTnLst>
                                    <p:set>
                                      <p:cBhvr>
                                        <p:cTn id="39" dur="1" fill="hold">
                                          <p:stCondLst>
                                            <p:cond delay="0"/>
                                          </p:stCondLst>
                                        </p:cTn>
                                        <p:tgtEl>
                                          <p:spTgt spid="36"/>
                                        </p:tgtEl>
                                        <p:attrNameLst>
                                          <p:attrName>style.visibility</p:attrName>
                                        </p:attrNameLst>
                                      </p:cBhvr>
                                      <p:to>
                                        <p:strVal val="visible"/>
                                      </p:to>
                                    </p:set>
                                  </p:childTnLst>
                                </p:cTn>
                              </p:par>
                              <p:par>
                                <p:cTn id="40" presetID="1" presetClass="entr" presetSubtype="0" fill="hold" nodeType="withEffect">
                                  <p:stCondLst>
                                    <p:cond delay="0"/>
                                  </p:stCondLst>
                                  <p:childTnLst>
                                    <p:set>
                                      <p:cBhvr>
                                        <p:cTn id="41" dur="1" fill="hold">
                                          <p:stCondLst>
                                            <p:cond delay="0"/>
                                          </p:stCondLst>
                                        </p:cTn>
                                        <p:tgtEl>
                                          <p:spTgt spid="37"/>
                                        </p:tgtEl>
                                        <p:attrNameLst>
                                          <p:attrName>style.visibility</p:attrName>
                                        </p:attrNameLst>
                                      </p:cBhvr>
                                      <p:to>
                                        <p:strVal val="visible"/>
                                      </p:to>
                                    </p:set>
                                  </p:childTnLst>
                                </p:cTn>
                              </p:par>
                              <p:par>
                                <p:cTn id="42" presetID="1" presetClass="entr" presetSubtype="0" fill="hold" nodeType="withEffect">
                                  <p:stCondLst>
                                    <p:cond delay="0"/>
                                  </p:stCondLst>
                                  <p:childTnLst>
                                    <p:set>
                                      <p:cBhvr>
                                        <p:cTn id="43" dur="1" fill="hold">
                                          <p:stCondLst>
                                            <p:cond delay="0"/>
                                          </p:stCondLst>
                                        </p:cTn>
                                        <p:tgtEl>
                                          <p:spTgt spid="39"/>
                                        </p:tgtEl>
                                        <p:attrNameLst>
                                          <p:attrName>style.visibility</p:attrName>
                                        </p:attrNameLst>
                                      </p:cBhvr>
                                      <p:to>
                                        <p:strVal val="visible"/>
                                      </p:to>
                                    </p:set>
                                  </p:childTnLst>
                                </p:cTn>
                              </p:par>
                              <p:par>
                                <p:cTn id="44" presetID="1" presetClass="entr" presetSubtype="0" fill="hold" nodeType="withEffect">
                                  <p:stCondLst>
                                    <p:cond delay="0"/>
                                  </p:stCondLst>
                                  <p:childTnLst>
                                    <p:set>
                                      <p:cBhvr>
                                        <p:cTn id="45" dur="1" fill="hold">
                                          <p:stCondLst>
                                            <p:cond delay="0"/>
                                          </p:stCondLst>
                                        </p:cTn>
                                        <p:tgtEl>
                                          <p:spTgt spid="40"/>
                                        </p:tgtEl>
                                        <p:attrNameLst>
                                          <p:attrName>style.visibility</p:attrName>
                                        </p:attrNameLst>
                                      </p:cBhvr>
                                      <p:to>
                                        <p:strVal val="visible"/>
                                      </p:to>
                                    </p:set>
                                  </p:childTnLst>
                                </p:cTn>
                              </p:par>
                              <p:par>
                                <p:cTn id="46" presetID="1" presetClass="entr" presetSubtype="0" fill="hold" nodeType="withEffect">
                                  <p:stCondLst>
                                    <p:cond delay="0"/>
                                  </p:stCondLst>
                                  <p:childTnLst>
                                    <p:set>
                                      <p:cBhvr>
                                        <p:cTn id="47" dur="1" fill="hold">
                                          <p:stCondLst>
                                            <p:cond delay="0"/>
                                          </p:stCondLst>
                                        </p:cTn>
                                        <p:tgtEl>
                                          <p:spTgt spid="41"/>
                                        </p:tgtEl>
                                        <p:attrNameLst>
                                          <p:attrName>style.visibility</p:attrName>
                                        </p:attrNameLst>
                                      </p:cBhvr>
                                      <p:to>
                                        <p:strVal val="visible"/>
                                      </p:to>
                                    </p:set>
                                  </p:childTnLst>
                                </p:cTn>
                              </p:par>
                              <p:par>
                                <p:cTn id="48" presetID="1" presetClass="entr" presetSubtype="0" fill="hold" nodeType="withEffect">
                                  <p:stCondLst>
                                    <p:cond delay="0"/>
                                  </p:stCondLst>
                                  <p:childTnLst>
                                    <p:set>
                                      <p:cBhvr>
                                        <p:cTn id="49" dur="1" fill="hold">
                                          <p:stCondLst>
                                            <p:cond delay="0"/>
                                          </p:stCondLst>
                                        </p:cTn>
                                        <p:tgtEl>
                                          <p:spTgt spid="48"/>
                                        </p:tgtEl>
                                        <p:attrNameLst>
                                          <p:attrName>style.visibility</p:attrName>
                                        </p:attrNameLst>
                                      </p:cBhvr>
                                      <p:to>
                                        <p:strVal val="visible"/>
                                      </p:to>
                                    </p:set>
                                  </p:childTnLst>
                                </p:cTn>
                              </p:par>
                              <p:par>
                                <p:cTn id="50" presetID="1" presetClass="entr" presetSubtype="0" fill="hold" nodeType="withEffect">
                                  <p:stCondLst>
                                    <p:cond delay="0"/>
                                  </p:stCondLst>
                                  <p:childTnLst>
                                    <p:set>
                                      <p:cBhvr>
                                        <p:cTn id="51" dur="1" fill="hold">
                                          <p:stCondLst>
                                            <p:cond delay="0"/>
                                          </p:stCondLst>
                                        </p:cTn>
                                        <p:tgtEl>
                                          <p:spTgt spid="77"/>
                                        </p:tgtEl>
                                        <p:attrNameLst>
                                          <p:attrName>style.visibility</p:attrName>
                                        </p:attrNameLst>
                                      </p:cBhvr>
                                      <p:to>
                                        <p:strVal val="visible"/>
                                      </p:to>
                                    </p:set>
                                  </p:childTnLst>
                                </p:cTn>
                              </p:par>
                              <p:par>
                                <p:cTn id="52" presetID="1" presetClass="entr" presetSubtype="0" fill="hold" nodeType="withEffect">
                                  <p:stCondLst>
                                    <p:cond delay="0"/>
                                  </p:stCondLst>
                                  <p:childTnLst>
                                    <p:set>
                                      <p:cBhvr>
                                        <p:cTn id="53" dur="1" fill="hold">
                                          <p:stCondLst>
                                            <p:cond delay="0"/>
                                          </p:stCondLst>
                                        </p:cTn>
                                        <p:tgtEl>
                                          <p:spTgt spid="61"/>
                                        </p:tgtEl>
                                        <p:attrNameLst>
                                          <p:attrName>style.visibility</p:attrName>
                                        </p:attrNameLst>
                                      </p:cBhvr>
                                      <p:to>
                                        <p:strVal val="visible"/>
                                      </p:to>
                                    </p:set>
                                  </p:childTnLst>
                                </p:cTn>
                              </p:par>
                              <p:par>
                                <p:cTn id="54" presetID="1" presetClass="entr" presetSubtype="0" fill="hold" nodeType="withEffect">
                                  <p:stCondLst>
                                    <p:cond delay="0"/>
                                  </p:stCondLst>
                                  <p:childTnLst>
                                    <p:set>
                                      <p:cBhvr>
                                        <p:cTn id="55" dur="1" fill="hold">
                                          <p:stCondLst>
                                            <p:cond delay="0"/>
                                          </p:stCondLst>
                                        </p:cTn>
                                        <p:tgtEl>
                                          <p:spTgt spid="64"/>
                                        </p:tgtEl>
                                        <p:attrNameLst>
                                          <p:attrName>style.visibility</p:attrName>
                                        </p:attrNameLst>
                                      </p:cBhvr>
                                      <p:to>
                                        <p:strVal val="visible"/>
                                      </p:to>
                                    </p:set>
                                  </p:childTnLst>
                                </p:cTn>
                              </p:par>
                              <p:par>
                                <p:cTn id="56" presetID="1" presetClass="entr" presetSubtype="0" fill="hold" nodeType="withEffect">
                                  <p:stCondLst>
                                    <p:cond delay="0"/>
                                  </p:stCondLst>
                                  <p:childTnLst>
                                    <p:set>
                                      <p:cBhvr>
                                        <p:cTn id="57" dur="1" fill="hold">
                                          <p:stCondLst>
                                            <p:cond delay="0"/>
                                          </p:stCondLst>
                                        </p:cTn>
                                        <p:tgtEl>
                                          <p:spTgt spid="65"/>
                                        </p:tgtEl>
                                        <p:attrNameLst>
                                          <p:attrName>style.visibility</p:attrName>
                                        </p:attrNameLst>
                                      </p:cBhvr>
                                      <p:to>
                                        <p:strVal val="visible"/>
                                      </p:to>
                                    </p:set>
                                  </p:childTnLst>
                                </p:cTn>
                              </p:par>
                              <p:par>
                                <p:cTn id="58" presetID="1" presetClass="entr" presetSubtype="0" fill="hold" nodeType="withEffect">
                                  <p:stCondLst>
                                    <p:cond delay="0"/>
                                  </p:stCondLst>
                                  <p:childTnLst>
                                    <p:set>
                                      <p:cBhvr>
                                        <p:cTn id="59" dur="1" fill="hold">
                                          <p:stCondLst>
                                            <p:cond delay="0"/>
                                          </p:stCondLst>
                                        </p:cTn>
                                        <p:tgtEl>
                                          <p:spTgt spid="68"/>
                                        </p:tgtEl>
                                        <p:attrNameLst>
                                          <p:attrName>style.visibility</p:attrName>
                                        </p:attrNameLst>
                                      </p:cBhvr>
                                      <p:to>
                                        <p:strVal val="visible"/>
                                      </p:to>
                                    </p:set>
                                  </p:childTnLst>
                                </p:cTn>
                              </p:par>
                            </p:childTnLst>
                          </p:cTn>
                        </p:par>
                      </p:childTnLst>
                    </p:cTn>
                  </p:par>
                  <p:par>
                    <p:cTn id="60" fill="hold" nodeType="clickPar">
                      <p:stCondLst>
                        <p:cond delay="indefinite"/>
                      </p:stCondLst>
                      <p:childTnLst>
                        <p:par>
                          <p:cTn id="61" fill="hold" nodeType="withGroup">
                            <p:stCondLst>
                              <p:cond delay="0"/>
                            </p:stCondLst>
                            <p:childTnLst>
                              <p:par>
                                <p:cTn id="62" presetID="26" presetClass="emph" presetSubtype="0" repeatCount="indefinite" fill="hold" nodeType="clickEffect">
                                  <p:stCondLst>
                                    <p:cond delay="0"/>
                                  </p:stCondLst>
                                  <p:childTnLst>
                                    <p:animEffect transition="out" filter="fade">
                                      <p:cBhvr>
                                        <p:cTn id="63" dur="500" tmFilter="0, 0; .2, .5; .8, .5; 1, 0"/>
                                        <p:tgtEl>
                                          <p:spTgt spid="4"/>
                                        </p:tgtEl>
                                      </p:cBhvr>
                                    </p:animEffect>
                                    <p:animScale>
                                      <p:cBhvr>
                                        <p:cTn id="64" dur="250" autoRev="1" fill="hold"/>
                                        <p:tgtEl>
                                          <p:spTgt spid="4"/>
                                        </p:tgtEl>
                                      </p:cBhvr>
                                      <p:by x="105000" y="105000"/>
                                    </p:animScale>
                                  </p:childTnLst>
                                </p:cTn>
                              </p:par>
                              <p:par>
                                <p:cTn id="65" presetID="26" presetClass="emph" presetSubtype="0" repeatCount="indefinite" fill="hold" nodeType="withEffect">
                                  <p:stCondLst>
                                    <p:cond delay="0"/>
                                  </p:stCondLst>
                                  <p:childTnLst>
                                    <p:animEffect transition="out" filter="fade">
                                      <p:cBhvr>
                                        <p:cTn id="66" dur="500" tmFilter="0, 0; .2, .5; .8, .5; 1, 0"/>
                                        <p:tgtEl>
                                          <p:spTgt spid="6"/>
                                        </p:tgtEl>
                                      </p:cBhvr>
                                    </p:animEffect>
                                    <p:animScale>
                                      <p:cBhvr>
                                        <p:cTn id="67" dur="250" autoRev="1" fill="hold"/>
                                        <p:tgtEl>
                                          <p:spTgt spid="6"/>
                                        </p:tgtEl>
                                      </p:cBhvr>
                                      <p:by x="105000" y="105000"/>
                                    </p:animScale>
                                  </p:childTnLst>
                                </p:cTn>
                              </p:par>
                              <p:par>
                                <p:cTn id="68" presetID="26" presetClass="emph" presetSubtype="0" repeatCount="indefinite" fill="hold" nodeType="withEffect">
                                  <p:stCondLst>
                                    <p:cond delay="0"/>
                                  </p:stCondLst>
                                  <p:childTnLst>
                                    <p:animEffect transition="out" filter="fade">
                                      <p:cBhvr>
                                        <p:cTn id="69" dur="500" tmFilter="0, 0; .2, .5; .8, .5; 1, 0"/>
                                        <p:tgtEl>
                                          <p:spTgt spid="9"/>
                                        </p:tgtEl>
                                      </p:cBhvr>
                                    </p:animEffect>
                                    <p:animScale>
                                      <p:cBhvr>
                                        <p:cTn id="70" dur="250" autoRev="1" fill="hold"/>
                                        <p:tgtEl>
                                          <p:spTgt spid="9"/>
                                        </p:tgtEl>
                                      </p:cBhvr>
                                      <p:by x="105000" y="105000"/>
                                    </p:animScale>
                                  </p:childTnLst>
                                </p:cTn>
                              </p:par>
                              <p:par>
                                <p:cTn id="71" presetID="26" presetClass="emph" presetSubtype="0" repeatCount="indefinite" fill="hold" nodeType="withEffect">
                                  <p:stCondLst>
                                    <p:cond delay="0"/>
                                  </p:stCondLst>
                                  <p:childTnLst>
                                    <p:animEffect transition="out" filter="fade">
                                      <p:cBhvr>
                                        <p:cTn id="72" dur="500" tmFilter="0, 0; .2, .5; .8, .5; 1, 0"/>
                                        <p:tgtEl>
                                          <p:spTgt spid="7"/>
                                        </p:tgtEl>
                                      </p:cBhvr>
                                    </p:animEffect>
                                    <p:animScale>
                                      <p:cBhvr>
                                        <p:cTn id="73" dur="250" autoRev="1" fill="hold"/>
                                        <p:tgtEl>
                                          <p:spTgt spid="7"/>
                                        </p:tgtEl>
                                      </p:cBhvr>
                                      <p:by x="105000" y="105000"/>
                                    </p:animScale>
                                  </p:childTnLst>
                                </p:cTn>
                              </p:par>
                              <p:par>
                                <p:cTn id="74" presetID="26" presetClass="emph" presetSubtype="0" repeatCount="indefinite" fill="hold" nodeType="withEffect">
                                  <p:stCondLst>
                                    <p:cond delay="0"/>
                                  </p:stCondLst>
                                  <p:childTnLst>
                                    <p:animEffect transition="out" filter="fade">
                                      <p:cBhvr>
                                        <p:cTn id="75" dur="500" tmFilter="0, 0; .2, .5; .8, .5; 1, 0"/>
                                        <p:tgtEl>
                                          <p:spTgt spid="8"/>
                                        </p:tgtEl>
                                      </p:cBhvr>
                                    </p:animEffect>
                                    <p:animScale>
                                      <p:cBhvr>
                                        <p:cTn id="76" dur="250" autoRev="1" fill="hold"/>
                                        <p:tgtEl>
                                          <p:spTgt spid="8"/>
                                        </p:tgtEl>
                                      </p:cBhvr>
                                      <p:by x="105000" y="105000"/>
                                    </p:animScale>
                                  </p:childTnLst>
                                </p:cTn>
                              </p:par>
                              <p:par>
                                <p:cTn id="77" presetID="26" presetClass="emph" presetSubtype="0" repeatCount="indefinite" fill="hold" nodeType="withEffect">
                                  <p:stCondLst>
                                    <p:cond delay="0"/>
                                  </p:stCondLst>
                                  <p:childTnLst>
                                    <p:animEffect transition="out" filter="fade">
                                      <p:cBhvr>
                                        <p:cTn id="78" dur="500" tmFilter="0, 0; .2, .5; .8, .5; 1, 0"/>
                                        <p:tgtEl>
                                          <p:spTgt spid="5"/>
                                        </p:tgtEl>
                                      </p:cBhvr>
                                    </p:animEffect>
                                    <p:animScale>
                                      <p:cBhvr>
                                        <p:cTn id="79" dur="250" autoRev="1" fill="hold"/>
                                        <p:tgtEl>
                                          <p:spTgt spid="5"/>
                                        </p:tgtEl>
                                      </p:cBhvr>
                                      <p:by x="105000" y="105000"/>
                                    </p:animScale>
                                  </p:childTnLst>
                                </p:cTn>
                              </p:par>
                              <p:par>
                                <p:cTn id="80" presetID="26" presetClass="emph" presetSubtype="0" repeatCount="indefinite" fill="hold" nodeType="withEffect">
                                  <p:stCondLst>
                                    <p:cond delay="0"/>
                                  </p:stCondLst>
                                  <p:childTnLst>
                                    <p:animEffect transition="out" filter="fade">
                                      <p:cBhvr>
                                        <p:cTn id="81" dur="500" tmFilter="0, 0; .2, .5; .8, .5; 1, 0"/>
                                        <p:tgtEl>
                                          <p:spTgt spid="33"/>
                                        </p:tgtEl>
                                      </p:cBhvr>
                                    </p:animEffect>
                                    <p:animScale>
                                      <p:cBhvr>
                                        <p:cTn id="82" dur="250" autoRev="1" fill="hold"/>
                                        <p:tgtEl>
                                          <p:spTgt spid="33"/>
                                        </p:tgtEl>
                                      </p:cBhvr>
                                      <p:by x="105000" y="105000"/>
                                    </p:animScale>
                                  </p:childTnLst>
                                </p:cTn>
                              </p:par>
                              <p:par>
                                <p:cTn id="83" presetID="26" presetClass="emph" presetSubtype="0" repeatCount="indefinite" fill="hold" nodeType="withEffect">
                                  <p:stCondLst>
                                    <p:cond delay="0"/>
                                  </p:stCondLst>
                                  <p:childTnLst>
                                    <p:animEffect transition="out" filter="fade">
                                      <p:cBhvr>
                                        <p:cTn id="84" dur="500" tmFilter="0, 0; .2, .5; .8, .5; 1, 0"/>
                                        <p:tgtEl>
                                          <p:spTgt spid="34"/>
                                        </p:tgtEl>
                                      </p:cBhvr>
                                    </p:animEffect>
                                    <p:animScale>
                                      <p:cBhvr>
                                        <p:cTn id="85" dur="250" autoRev="1" fill="hold"/>
                                        <p:tgtEl>
                                          <p:spTgt spid="34"/>
                                        </p:tgtEl>
                                      </p:cBhvr>
                                      <p:by x="105000" y="105000"/>
                                    </p:animScale>
                                  </p:childTnLst>
                                </p:cTn>
                              </p:par>
                              <p:par>
                                <p:cTn id="86" presetID="26" presetClass="emph" presetSubtype="0" repeatCount="indefinite" fill="hold" nodeType="withEffect">
                                  <p:stCondLst>
                                    <p:cond delay="0"/>
                                  </p:stCondLst>
                                  <p:childTnLst>
                                    <p:animEffect transition="out" filter="fade">
                                      <p:cBhvr>
                                        <p:cTn id="87" dur="500" tmFilter="0, 0; .2, .5; .8, .5; 1, 0"/>
                                        <p:tgtEl>
                                          <p:spTgt spid="35"/>
                                        </p:tgtEl>
                                      </p:cBhvr>
                                    </p:animEffect>
                                    <p:animScale>
                                      <p:cBhvr>
                                        <p:cTn id="88" dur="250" autoRev="1" fill="hold"/>
                                        <p:tgtEl>
                                          <p:spTgt spid="35"/>
                                        </p:tgtEl>
                                      </p:cBhvr>
                                      <p:by x="105000" y="105000"/>
                                    </p:animScale>
                                  </p:childTnLst>
                                </p:cTn>
                              </p:par>
                              <p:par>
                                <p:cTn id="89" presetID="26" presetClass="emph" presetSubtype="0" repeatCount="indefinite" fill="hold" nodeType="withEffect">
                                  <p:stCondLst>
                                    <p:cond delay="0"/>
                                  </p:stCondLst>
                                  <p:childTnLst>
                                    <p:animEffect transition="out" filter="fade">
                                      <p:cBhvr>
                                        <p:cTn id="90" dur="500" tmFilter="0, 0; .2, .5; .8, .5; 1, 0"/>
                                        <p:tgtEl>
                                          <p:spTgt spid="36"/>
                                        </p:tgtEl>
                                      </p:cBhvr>
                                    </p:animEffect>
                                    <p:animScale>
                                      <p:cBhvr>
                                        <p:cTn id="91" dur="250" autoRev="1" fill="hold"/>
                                        <p:tgtEl>
                                          <p:spTgt spid="36"/>
                                        </p:tgtEl>
                                      </p:cBhvr>
                                      <p:by x="105000" y="105000"/>
                                    </p:animScale>
                                  </p:childTnLst>
                                </p:cTn>
                              </p:par>
                              <p:par>
                                <p:cTn id="92" presetID="26" presetClass="emph" presetSubtype="0" repeatCount="indefinite" fill="hold" nodeType="withEffect">
                                  <p:stCondLst>
                                    <p:cond delay="0"/>
                                  </p:stCondLst>
                                  <p:childTnLst>
                                    <p:animEffect transition="out" filter="fade">
                                      <p:cBhvr>
                                        <p:cTn id="93" dur="500" tmFilter="0, 0; .2, .5; .8, .5; 1, 0"/>
                                        <p:tgtEl>
                                          <p:spTgt spid="37"/>
                                        </p:tgtEl>
                                      </p:cBhvr>
                                    </p:animEffect>
                                    <p:animScale>
                                      <p:cBhvr>
                                        <p:cTn id="94" dur="250" autoRev="1" fill="hold"/>
                                        <p:tgtEl>
                                          <p:spTgt spid="37"/>
                                        </p:tgtEl>
                                      </p:cBhvr>
                                      <p:by x="105000" y="105000"/>
                                    </p:animScale>
                                  </p:childTnLst>
                                </p:cTn>
                              </p:par>
                              <p:par>
                                <p:cTn id="95" presetID="26" presetClass="emph" presetSubtype="0" repeatCount="indefinite" fill="hold" nodeType="withEffect">
                                  <p:stCondLst>
                                    <p:cond delay="0"/>
                                  </p:stCondLst>
                                  <p:childTnLst>
                                    <p:animEffect transition="out" filter="fade">
                                      <p:cBhvr>
                                        <p:cTn id="96" dur="500" tmFilter="0, 0; .2, .5; .8, .5; 1, 0"/>
                                        <p:tgtEl>
                                          <p:spTgt spid="39"/>
                                        </p:tgtEl>
                                      </p:cBhvr>
                                    </p:animEffect>
                                    <p:animScale>
                                      <p:cBhvr>
                                        <p:cTn id="97" dur="250" autoRev="1" fill="hold"/>
                                        <p:tgtEl>
                                          <p:spTgt spid="39"/>
                                        </p:tgtEl>
                                      </p:cBhvr>
                                      <p:by x="105000" y="105000"/>
                                    </p:animScale>
                                  </p:childTnLst>
                                </p:cTn>
                              </p:par>
                              <p:par>
                                <p:cTn id="98" presetID="26" presetClass="emph" presetSubtype="0" repeatCount="indefinite" fill="hold" nodeType="withEffect">
                                  <p:stCondLst>
                                    <p:cond delay="0"/>
                                  </p:stCondLst>
                                  <p:childTnLst>
                                    <p:animEffect transition="out" filter="fade">
                                      <p:cBhvr>
                                        <p:cTn id="99" dur="500" tmFilter="0, 0; .2, .5; .8, .5; 1, 0"/>
                                        <p:tgtEl>
                                          <p:spTgt spid="40"/>
                                        </p:tgtEl>
                                      </p:cBhvr>
                                    </p:animEffect>
                                    <p:animScale>
                                      <p:cBhvr>
                                        <p:cTn id="100" dur="250" autoRev="1" fill="hold"/>
                                        <p:tgtEl>
                                          <p:spTgt spid="40"/>
                                        </p:tgtEl>
                                      </p:cBhvr>
                                      <p:by x="105000" y="105000"/>
                                    </p:animScale>
                                  </p:childTnLst>
                                </p:cTn>
                              </p:par>
                              <p:par>
                                <p:cTn id="101" presetID="26" presetClass="emph" presetSubtype="0" repeatCount="indefinite" fill="hold" nodeType="withEffect">
                                  <p:stCondLst>
                                    <p:cond delay="0"/>
                                  </p:stCondLst>
                                  <p:childTnLst>
                                    <p:animEffect transition="out" filter="fade">
                                      <p:cBhvr>
                                        <p:cTn id="102" dur="500" tmFilter="0, 0; .2, .5; .8, .5; 1, 0"/>
                                        <p:tgtEl>
                                          <p:spTgt spid="41"/>
                                        </p:tgtEl>
                                      </p:cBhvr>
                                    </p:animEffect>
                                    <p:animScale>
                                      <p:cBhvr>
                                        <p:cTn id="103" dur="250" autoRev="1" fill="hold"/>
                                        <p:tgtEl>
                                          <p:spTgt spid="41"/>
                                        </p:tgtEl>
                                      </p:cBhvr>
                                      <p:by x="105000" y="105000"/>
                                    </p:animScale>
                                  </p:childTnLst>
                                </p:cTn>
                              </p:par>
                              <p:par>
                                <p:cTn id="104" presetID="26" presetClass="emph" presetSubtype="0" repeatCount="indefinite" fill="hold" nodeType="withEffect">
                                  <p:stCondLst>
                                    <p:cond delay="0"/>
                                  </p:stCondLst>
                                  <p:childTnLst>
                                    <p:animEffect transition="out" filter="fade">
                                      <p:cBhvr>
                                        <p:cTn id="105" dur="500" tmFilter="0, 0; .2, .5; .8, .5; 1, 0"/>
                                        <p:tgtEl>
                                          <p:spTgt spid="48"/>
                                        </p:tgtEl>
                                      </p:cBhvr>
                                    </p:animEffect>
                                    <p:animScale>
                                      <p:cBhvr>
                                        <p:cTn id="106" dur="250" autoRev="1" fill="hold"/>
                                        <p:tgtEl>
                                          <p:spTgt spid="48"/>
                                        </p:tgtEl>
                                      </p:cBhvr>
                                      <p:by x="105000" y="105000"/>
                                    </p:animScale>
                                  </p:childTnLst>
                                </p:cTn>
                              </p:par>
                              <p:par>
                                <p:cTn id="107" presetID="26" presetClass="emph" presetSubtype="0" repeatCount="indefinite" fill="hold" nodeType="withEffect">
                                  <p:stCondLst>
                                    <p:cond delay="0"/>
                                  </p:stCondLst>
                                  <p:childTnLst>
                                    <p:animEffect transition="out" filter="fade">
                                      <p:cBhvr>
                                        <p:cTn id="108" dur="500" tmFilter="0, 0; .2, .5; .8, .5; 1, 0"/>
                                        <p:tgtEl>
                                          <p:spTgt spid="77"/>
                                        </p:tgtEl>
                                      </p:cBhvr>
                                    </p:animEffect>
                                    <p:animScale>
                                      <p:cBhvr>
                                        <p:cTn id="109" dur="250" autoRev="1" fill="hold"/>
                                        <p:tgtEl>
                                          <p:spTgt spid="77"/>
                                        </p:tgtEl>
                                      </p:cBhvr>
                                      <p:by x="105000" y="105000"/>
                                    </p:animScale>
                                  </p:childTnLst>
                                </p:cTn>
                              </p:par>
                              <p:par>
                                <p:cTn id="110" presetID="26" presetClass="emph" presetSubtype="0" repeatCount="indefinite" fill="hold" nodeType="withEffect">
                                  <p:stCondLst>
                                    <p:cond delay="0"/>
                                  </p:stCondLst>
                                  <p:childTnLst>
                                    <p:animEffect transition="out" filter="fade">
                                      <p:cBhvr>
                                        <p:cTn id="111" dur="500" tmFilter="0, 0; .2, .5; .8, .5; 1, 0"/>
                                        <p:tgtEl>
                                          <p:spTgt spid="61"/>
                                        </p:tgtEl>
                                      </p:cBhvr>
                                    </p:animEffect>
                                    <p:animScale>
                                      <p:cBhvr>
                                        <p:cTn id="112" dur="250" autoRev="1" fill="hold"/>
                                        <p:tgtEl>
                                          <p:spTgt spid="61"/>
                                        </p:tgtEl>
                                      </p:cBhvr>
                                      <p:by x="105000" y="105000"/>
                                    </p:animScale>
                                  </p:childTnLst>
                                </p:cTn>
                              </p:par>
                              <p:par>
                                <p:cTn id="113" presetID="26" presetClass="emph" presetSubtype="0" repeatCount="indefinite" fill="hold" nodeType="withEffect">
                                  <p:stCondLst>
                                    <p:cond delay="0"/>
                                  </p:stCondLst>
                                  <p:childTnLst>
                                    <p:animEffect transition="out" filter="fade">
                                      <p:cBhvr>
                                        <p:cTn id="114" dur="500" tmFilter="0, 0; .2, .5; .8, .5; 1, 0"/>
                                        <p:tgtEl>
                                          <p:spTgt spid="64"/>
                                        </p:tgtEl>
                                      </p:cBhvr>
                                    </p:animEffect>
                                    <p:animScale>
                                      <p:cBhvr>
                                        <p:cTn id="115" dur="250" autoRev="1" fill="hold"/>
                                        <p:tgtEl>
                                          <p:spTgt spid="64"/>
                                        </p:tgtEl>
                                      </p:cBhvr>
                                      <p:by x="105000" y="105000"/>
                                    </p:animScale>
                                  </p:childTnLst>
                                </p:cTn>
                              </p:par>
                              <p:par>
                                <p:cTn id="116" presetID="26" presetClass="emph" presetSubtype="0" repeatCount="indefinite" fill="hold" nodeType="withEffect">
                                  <p:stCondLst>
                                    <p:cond delay="0"/>
                                  </p:stCondLst>
                                  <p:childTnLst>
                                    <p:animEffect transition="out" filter="fade">
                                      <p:cBhvr>
                                        <p:cTn id="117" dur="500" tmFilter="0, 0; .2, .5; .8, .5; 1, 0"/>
                                        <p:tgtEl>
                                          <p:spTgt spid="65"/>
                                        </p:tgtEl>
                                      </p:cBhvr>
                                    </p:animEffect>
                                    <p:animScale>
                                      <p:cBhvr>
                                        <p:cTn id="118" dur="250" autoRev="1" fill="hold"/>
                                        <p:tgtEl>
                                          <p:spTgt spid="65"/>
                                        </p:tgtEl>
                                      </p:cBhvr>
                                      <p:by x="105000" y="105000"/>
                                    </p:animScale>
                                  </p:childTnLst>
                                </p:cTn>
                              </p:par>
                              <p:par>
                                <p:cTn id="119" presetID="26" presetClass="emph" presetSubtype="0" repeatCount="indefinite" fill="hold" nodeType="withEffect">
                                  <p:stCondLst>
                                    <p:cond delay="0"/>
                                  </p:stCondLst>
                                  <p:childTnLst>
                                    <p:animEffect transition="out" filter="fade">
                                      <p:cBhvr>
                                        <p:cTn id="120" dur="500" tmFilter="0, 0; .2, .5; .8, .5; 1, 0"/>
                                        <p:tgtEl>
                                          <p:spTgt spid="68"/>
                                        </p:tgtEl>
                                      </p:cBhvr>
                                    </p:animEffect>
                                    <p:animScale>
                                      <p:cBhvr>
                                        <p:cTn id="121" dur="250" autoRev="1" fill="hold"/>
                                        <p:tgtEl>
                                          <p:spTgt spid="68"/>
                                        </p:tgtEl>
                                      </p:cBhvr>
                                      <p:by x="105000" y="105000"/>
                                    </p:animScale>
                                  </p:childTnLst>
                                </p:cTn>
                              </p:par>
                              <p:par>
                                <p:cTn id="122" presetID="1" presetClass="entr" presetSubtype="0" fill="hold" nodeType="withEffect">
                                  <p:stCondLst>
                                    <p:cond delay="0"/>
                                  </p:stCondLst>
                                  <p:childTnLst>
                                    <p:set>
                                      <p:cBhvr>
                                        <p:cTn id="123" dur="1" fill="hold">
                                          <p:stCondLst>
                                            <p:cond delay="0"/>
                                          </p:stCondLst>
                                        </p:cTn>
                                        <p:tgtEl>
                                          <p:spTgt spid="99"/>
                                        </p:tgtEl>
                                        <p:attrNameLst>
                                          <p:attrName>style.visibility</p:attrName>
                                        </p:attrNameLst>
                                      </p:cBhvr>
                                      <p:to>
                                        <p:strVal val="visible"/>
                                      </p:to>
                                    </p:set>
                                  </p:childTnLst>
                                </p:cTn>
                              </p:par>
                              <p:par>
                                <p:cTn id="124" presetID="1" presetClass="entr" presetSubtype="0" fill="hold" nodeType="withEffect">
                                  <p:stCondLst>
                                    <p:cond delay="0"/>
                                  </p:stCondLst>
                                  <p:childTnLst>
                                    <p:set>
                                      <p:cBhvr>
                                        <p:cTn id="125" dur="1" fill="hold">
                                          <p:stCondLst>
                                            <p:cond delay="0"/>
                                          </p:stCondLst>
                                        </p:cTn>
                                        <p:tgtEl>
                                          <p:spTgt spid="98"/>
                                        </p:tgtEl>
                                        <p:attrNameLst>
                                          <p:attrName>style.visibility</p:attrName>
                                        </p:attrNameLst>
                                      </p:cBhvr>
                                      <p:to>
                                        <p:strVal val="visible"/>
                                      </p:to>
                                    </p:set>
                                  </p:childTnLst>
                                </p:cTn>
                              </p:par>
                              <p:par>
                                <p:cTn id="126" presetID="1" presetClass="entr" presetSubtype="0" fill="hold" nodeType="withEffect">
                                  <p:stCondLst>
                                    <p:cond delay="0"/>
                                  </p:stCondLst>
                                  <p:childTnLst>
                                    <p:set>
                                      <p:cBhvr>
                                        <p:cTn id="127" dur="1" fill="hold">
                                          <p:stCondLst>
                                            <p:cond delay="0"/>
                                          </p:stCondLst>
                                        </p:cTn>
                                        <p:tgtEl>
                                          <p:spTgt spid="72"/>
                                        </p:tgtEl>
                                        <p:attrNameLst>
                                          <p:attrName>style.visibility</p:attrName>
                                        </p:attrNameLst>
                                      </p:cBhvr>
                                      <p:to>
                                        <p:strVal val="visible"/>
                                      </p:to>
                                    </p:set>
                                  </p:childTnLst>
                                </p:cTn>
                              </p:par>
                              <p:par>
                                <p:cTn id="128" presetID="1" presetClass="entr" presetSubtype="0" fill="hold" nodeType="withEffect">
                                  <p:stCondLst>
                                    <p:cond delay="0"/>
                                  </p:stCondLst>
                                  <p:childTnLst>
                                    <p:set>
                                      <p:cBhvr>
                                        <p:cTn id="129" dur="1" fill="hold">
                                          <p:stCondLst>
                                            <p:cond delay="0"/>
                                          </p:stCondLst>
                                        </p:cTn>
                                        <p:tgtEl>
                                          <p:spTgt spid="68"/>
                                        </p:tgtEl>
                                        <p:attrNameLst>
                                          <p:attrName>style.visibility</p:attrName>
                                        </p:attrNameLst>
                                      </p:cBhvr>
                                      <p:to>
                                        <p:strVal val="visible"/>
                                      </p:to>
                                    </p:set>
                                  </p:childTnLst>
                                </p:cTn>
                              </p:par>
                              <p:par>
                                <p:cTn id="130" presetID="1" presetClass="entr" presetSubtype="0" fill="hold" nodeType="withEffect">
                                  <p:stCondLst>
                                    <p:cond delay="0"/>
                                  </p:stCondLst>
                                  <p:childTnLst>
                                    <p:set>
                                      <p:cBhvr>
                                        <p:cTn id="131" dur="1" fill="hold">
                                          <p:stCondLst>
                                            <p:cond delay="0"/>
                                          </p:stCondLst>
                                        </p:cTn>
                                        <p:tgtEl>
                                          <p:spTgt spid="65"/>
                                        </p:tgtEl>
                                        <p:attrNameLst>
                                          <p:attrName>style.visibility</p:attrName>
                                        </p:attrNameLst>
                                      </p:cBhvr>
                                      <p:to>
                                        <p:strVal val="visible"/>
                                      </p:to>
                                    </p:set>
                                  </p:childTnLst>
                                </p:cTn>
                              </p:par>
                              <p:par>
                                <p:cTn id="132" presetID="1" presetClass="entr" presetSubtype="0" fill="hold" nodeType="withEffect">
                                  <p:stCondLst>
                                    <p:cond delay="0"/>
                                  </p:stCondLst>
                                  <p:childTnLst>
                                    <p:set>
                                      <p:cBhvr>
                                        <p:cTn id="133" dur="1" fill="hold">
                                          <p:stCondLst>
                                            <p:cond delay="0"/>
                                          </p:stCondLst>
                                        </p:cTn>
                                        <p:tgtEl>
                                          <p:spTgt spid="64"/>
                                        </p:tgtEl>
                                        <p:attrNameLst>
                                          <p:attrName>style.visibility</p:attrName>
                                        </p:attrNameLst>
                                      </p:cBhvr>
                                      <p:to>
                                        <p:strVal val="visible"/>
                                      </p:to>
                                    </p:set>
                                  </p:childTnLst>
                                </p:cTn>
                              </p:par>
                              <p:par>
                                <p:cTn id="134" presetID="1" presetClass="entr" presetSubtype="0" fill="hold" nodeType="withEffect">
                                  <p:stCondLst>
                                    <p:cond delay="0"/>
                                  </p:stCondLst>
                                  <p:childTnLst>
                                    <p:set>
                                      <p:cBhvr>
                                        <p:cTn id="135" dur="1" fill="hold">
                                          <p:stCondLst>
                                            <p:cond delay="0"/>
                                          </p:stCondLst>
                                        </p:cTn>
                                        <p:tgtEl>
                                          <p:spTgt spid="61"/>
                                        </p:tgtEl>
                                        <p:attrNameLst>
                                          <p:attrName>style.visibility</p:attrName>
                                        </p:attrNameLst>
                                      </p:cBhvr>
                                      <p:to>
                                        <p:strVal val="visible"/>
                                      </p:to>
                                    </p:set>
                                  </p:childTnLst>
                                </p:cTn>
                              </p:par>
                              <p:par>
                                <p:cTn id="136" presetID="1" presetClass="entr" presetSubtype="0" fill="hold" nodeType="withEffect">
                                  <p:stCondLst>
                                    <p:cond delay="0"/>
                                  </p:stCondLst>
                                  <p:childTnLst>
                                    <p:set>
                                      <p:cBhvr>
                                        <p:cTn id="137" dur="1" fill="hold">
                                          <p:stCondLst>
                                            <p:cond delay="0"/>
                                          </p:stCondLst>
                                        </p:cTn>
                                        <p:tgtEl>
                                          <p:spTgt spid="95"/>
                                        </p:tgtEl>
                                        <p:attrNameLst>
                                          <p:attrName>style.visibility</p:attrName>
                                        </p:attrNameLst>
                                      </p:cBhvr>
                                      <p:to>
                                        <p:strVal val="visible"/>
                                      </p:to>
                                    </p:set>
                                  </p:childTnLst>
                                </p:cTn>
                              </p:par>
                              <p:par>
                                <p:cTn id="138" presetID="1" presetClass="entr" presetSubtype="0" fill="hold" nodeType="withEffect">
                                  <p:stCondLst>
                                    <p:cond delay="0"/>
                                  </p:stCondLst>
                                  <p:childTnLst>
                                    <p:set>
                                      <p:cBhvr>
                                        <p:cTn id="139" dur="1" fill="hold">
                                          <p:stCondLst>
                                            <p:cond delay="0"/>
                                          </p:stCondLst>
                                        </p:cTn>
                                        <p:tgtEl>
                                          <p:spTgt spid="46"/>
                                        </p:tgtEl>
                                        <p:attrNameLst>
                                          <p:attrName>style.visibility</p:attrName>
                                        </p:attrNameLst>
                                      </p:cBhvr>
                                      <p:to>
                                        <p:strVal val="visible"/>
                                      </p:to>
                                    </p:set>
                                  </p:childTnLst>
                                </p:cTn>
                              </p:par>
                              <p:par>
                                <p:cTn id="140" presetID="1" presetClass="entr" presetSubtype="0" fill="hold" nodeType="withEffect">
                                  <p:stCondLst>
                                    <p:cond delay="0"/>
                                  </p:stCondLst>
                                  <p:childTnLst>
                                    <p:set>
                                      <p:cBhvr>
                                        <p:cTn id="141" dur="1" fill="hold">
                                          <p:stCondLst>
                                            <p:cond delay="0"/>
                                          </p:stCondLst>
                                        </p:cTn>
                                        <p:tgtEl>
                                          <p:spTgt spid="69"/>
                                        </p:tgtEl>
                                        <p:attrNameLst>
                                          <p:attrName>style.visibility</p:attrName>
                                        </p:attrNameLst>
                                      </p:cBhvr>
                                      <p:to>
                                        <p:strVal val="visible"/>
                                      </p:to>
                                    </p:set>
                                  </p:childTnLst>
                                </p:cTn>
                              </p:par>
                              <p:par>
                                <p:cTn id="142" presetID="1" presetClass="entr" presetSubtype="0" fill="hold" nodeType="withEffect">
                                  <p:stCondLst>
                                    <p:cond delay="0"/>
                                  </p:stCondLst>
                                  <p:childTnLst>
                                    <p:set>
                                      <p:cBhvr>
                                        <p:cTn id="143" dur="1" fill="hold">
                                          <p:stCondLst>
                                            <p:cond delay="0"/>
                                          </p:stCondLst>
                                        </p:cTn>
                                        <p:tgtEl>
                                          <p:spTgt spid="62"/>
                                        </p:tgtEl>
                                        <p:attrNameLst>
                                          <p:attrName>style.visibility</p:attrName>
                                        </p:attrNameLst>
                                      </p:cBhvr>
                                      <p:to>
                                        <p:strVal val="visible"/>
                                      </p:to>
                                    </p:set>
                                  </p:childTnLst>
                                </p:cTn>
                              </p:par>
                              <p:par>
                                <p:cTn id="144" presetID="1" presetClass="entr" presetSubtype="0" fill="hold" nodeType="withEffect">
                                  <p:stCondLst>
                                    <p:cond delay="0"/>
                                  </p:stCondLst>
                                  <p:childTnLst>
                                    <p:set>
                                      <p:cBhvr>
                                        <p:cTn id="145" dur="1" fill="hold">
                                          <p:stCondLst>
                                            <p:cond delay="0"/>
                                          </p:stCondLst>
                                        </p:cTn>
                                        <p:tgtEl>
                                          <p:spTgt spid="59"/>
                                        </p:tgtEl>
                                        <p:attrNameLst>
                                          <p:attrName>style.visibility</p:attrName>
                                        </p:attrNameLst>
                                      </p:cBhvr>
                                      <p:to>
                                        <p:strVal val="visible"/>
                                      </p:to>
                                    </p:set>
                                  </p:childTnLst>
                                </p:cTn>
                              </p:par>
                              <p:par>
                                <p:cTn id="146" presetID="1" presetClass="entr" presetSubtype="0" fill="hold" nodeType="withEffect">
                                  <p:stCondLst>
                                    <p:cond delay="0"/>
                                  </p:stCondLst>
                                  <p:childTnLst>
                                    <p:set>
                                      <p:cBhvr>
                                        <p:cTn id="147" dur="1" fill="hold">
                                          <p:stCondLst>
                                            <p:cond delay="0"/>
                                          </p:stCondLst>
                                        </p:cTn>
                                        <p:tgtEl>
                                          <p:spTgt spid="1042"/>
                                        </p:tgtEl>
                                        <p:attrNameLst>
                                          <p:attrName>style.visibility</p:attrName>
                                        </p:attrNameLst>
                                      </p:cBhvr>
                                      <p:to>
                                        <p:strVal val="visible"/>
                                      </p:to>
                                    </p:set>
                                  </p:childTnLst>
                                </p:cTn>
                              </p:par>
                              <p:par>
                                <p:cTn id="148" presetID="1" presetClass="entr" presetSubtype="0" fill="hold" nodeType="withEffect">
                                  <p:stCondLst>
                                    <p:cond delay="0"/>
                                  </p:stCondLst>
                                  <p:childTnLst>
                                    <p:set>
                                      <p:cBhvr>
                                        <p:cTn id="149" dur="1" fill="hold">
                                          <p:stCondLst>
                                            <p:cond delay="0"/>
                                          </p:stCondLst>
                                        </p:cTn>
                                        <p:tgtEl>
                                          <p:spTgt spid="38"/>
                                        </p:tgtEl>
                                        <p:attrNameLst>
                                          <p:attrName>style.visibility</p:attrName>
                                        </p:attrNameLst>
                                      </p:cBhvr>
                                      <p:to>
                                        <p:strVal val="visible"/>
                                      </p:to>
                                    </p:set>
                                  </p:childTnLst>
                                </p:cTn>
                              </p:par>
                              <p:par>
                                <p:cTn id="150" presetID="1" presetClass="entr" presetSubtype="0" fill="hold" nodeType="withEffect">
                                  <p:stCondLst>
                                    <p:cond delay="0"/>
                                  </p:stCondLst>
                                  <p:childTnLst>
                                    <p:set>
                                      <p:cBhvr>
                                        <p:cTn id="151" dur="1" fill="hold">
                                          <p:stCondLst>
                                            <p:cond delay="0"/>
                                          </p:stCondLst>
                                        </p:cTn>
                                        <p:tgtEl>
                                          <p:spTgt spid="66"/>
                                        </p:tgtEl>
                                        <p:attrNameLst>
                                          <p:attrName>style.visibility</p:attrName>
                                        </p:attrNameLst>
                                      </p:cBhvr>
                                      <p:to>
                                        <p:strVal val="visible"/>
                                      </p:to>
                                    </p:set>
                                  </p:childTnLst>
                                </p:cTn>
                              </p:par>
                              <p:par>
                                <p:cTn id="152" presetID="1" presetClass="entr" presetSubtype="0" fill="hold" nodeType="withEffect">
                                  <p:stCondLst>
                                    <p:cond delay="0"/>
                                  </p:stCondLst>
                                  <p:childTnLst>
                                    <p:set>
                                      <p:cBhvr>
                                        <p:cTn id="153" dur="1" fill="hold">
                                          <p:stCondLst>
                                            <p:cond delay="0"/>
                                          </p:stCondLst>
                                        </p:cTn>
                                        <p:tgtEl>
                                          <p:spTgt spid="49"/>
                                        </p:tgtEl>
                                        <p:attrNameLst>
                                          <p:attrName>style.visibility</p:attrName>
                                        </p:attrNameLst>
                                      </p:cBhvr>
                                      <p:to>
                                        <p:strVal val="visible"/>
                                      </p:to>
                                    </p:set>
                                  </p:childTnLst>
                                </p:cTn>
                              </p:par>
                              <p:par>
                                <p:cTn id="154" presetID="1" presetClass="entr" presetSubtype="0" fill="hold" grpId="0" nodeType="withEffect">
                                  <p:stCondLst>
                                    <p:cond delay="0"/>
                                  </p:stCondLst>
                                  <p:childTnLst>
                                    <p:set>
                                      <p:cBhvr>
                                        <p:cTn id="155" dur="1" fill="hold">
                                          <p:stCondLst>
                                            <p:cond delay="0"/>
                                          </p:stCondLst>
                                        </p:cTn>
                                        <p:tgtEl>
                                          <p:spTgt spid="32"/>
                                        </p:tgtEl>
                                        <p:attrNameLst>
                                          <p:attrName>style.visibility</p:attrName>
                                        </p:attrNameLst>
                                      </p:cBhvr>
                                      <p:to>
                                        <p:strVal val="visible"/>
                                      </p:to>
                                    </p:set>
                                  </p:childTnLst>
                                </p:cTn>
                              </p:par>
                              <p:par>
                                <p:cTn id="156" presetID="1" presetClass="entr" presetSubtype="0" fill="hold" grpId="0" nodeType="withEffect">
                                  <p:stCondLst>
                                    <p:cond delay="0"/>
                                  </p:stCondLst>
                                  <p:childTnLst>
                                    <p:set>
                                      <p:cBhvr>
                                        <p:cTn id="157" dur="1" fill="hold">
                                          <p:stCondLst>
                                            <p:cond delay="0"/>
                                          </p:stCondLst>
                                        </p:cTn>
                                        <p:tgtEl>
                                          <p:spTgt spid="73"/>
                                        </p:tgtEl>
                                        <p:attrNameLst>
                                          <p:attrName>style.visibility</p:attrName>
                                        </p:attrNameLst>
                                      </p:cBhvr>
                                      <p:to>
                                        <p:strVal val="visible"/>
                                      </p:to>
                                    </p:set>
                                  </p:childTnLst>
                                </p:cTn>
                              </p:par>
                              <p:par>
                                <p:cTn id="158" presetID="1" presetClass="entr" presetSubtype="0" fill="hold" grpId="0" nodeType="withEffect">
                                  <p:stCondLst>
                                    <p:cond delay="0"/>
                                  </p:stCondLst>
                                  <p:childTnLst>
                                    <p:set>
                                      <p:cBhvr>
                                        <p:cTn id="159" dur="1" fill="hold">
                                          <p:stCondLst>
                                            <p:cond delay="0"/>
                                          </p:stCondLst>
                                        </p:cTn>
                                        <p:tgtEl>
                                          <p:spTgt spid="75"/>
                                        </p:tgtEl>
                                        <p:attrNameLst>
                                          <p:attrName>style.visibility</p:attrName>
                                        </p:attrNameLst>
                                      </p:cBhvr>
                                      <p:to>
                                        <p:strVal val="visible"/>
                                      </p:to>
                                    </p:set>
                                  </p:childTnLst>
                                </p:cTn>
                              </p:par>
                              <p:par>
                                <p:cTn id="160" presetID="1" presetClass="entr" presetSubtype="0" fill="hold" grpId="0" nodeType="withEffect">
                                  <p:stCondLst>
                                    <p:cond delay="0"/>
                                  </p:stCondLst>
                                  <p:childTnLst>
                                    <p:set>
                                      <p:cBhvr>
                                        <p:cTn id="161" dur="1" fill="hold">
                                          <p:stCondLst>
                                            <p:cond delay="0"/>
                                          </p:stCondLst>
                                        </p:cTn>
                                        <p:tgtEl>
                                          <p:spTgt spid="76"/>
                                        </p:tgtEl>
                                        <p:attrNameLst>
                                          <p:attrName>style.visibility</p:attrName>
                                        </p:attrNameLst>
                                      </p:cBhvr>
                                      <p:to>
                                        <p:strVal val="visible"/>
                                      </p:to>
                                    </p:set>
                                  </p:childTnLst>
                                </p:cTn>
                              </p:par>
                              <p:par>
                                <p:cTn id="162" presetID="1" presetClass="entr" presetSubtype="0" fill="hold" grpId="0" nodeType="withEffect">
                                  <p:stCondLst>
                                    <p:cond delay="0"/>
                                  </p:stCondLst>
                                  <p:childTnLst>
                                    <p:set>
                                      <p:cBhvr>
                                        <p:cTn id="163" dur="1" fill="hold">
                                          <p:stCondLst>
                                            <p:cond delay="0"/>
                                          </p:stCondLst>
                                        </p:cTn>
                                        <p:tgtEl>
                                          <p:spTgt spid="78"/>
                                        </p:tgtEl>
                                        <p:attrNameLst>
                                          <p:attrName>style.visibility</p:attrName>
                                        </p:attrNameLst>
                                      </p:cBhvr>
                                      <p:to>
                                        <p:strVal val="visible"/>
                                      </p:to>
                                    </p:set>
                                  </p:childTnLst>
                                </p:cTn>
                              </p:par>
                              <p:par>
                                <p:cTn id="164" presetID="1" presetClass="entr" presetSubtype="0" fill="hold" grpId="0" nodeType="withEffect">
                                  <p:stCondLst>
                                    <p:cond delay="0"/>
                                  </p:stCondLst>
                                  <p:childTnLst>
                                    <p:set>
                                      <p:cBhvr>
                                        <p:cTn id="165" dur="1" fill="hold">
                                          <p:stCondLst>
                                            <p:cond delay="0"/>
                                          </p:stCondLst>
                                        </p:cTn>
                                        <p:tgtEl>
                                          <p:spTgt spid="79"/>
                                        </p:tgtEl>
                                        <p:attrNameLst>
                                          <p:attrName>style.visibility</p:attrName>
                                        </p:attrNameLst>
                                      </p:cBhvr>
                                      <p:to>
                                        <p:strVal val="visible"/>
                                      </p:to>
                                    </p:set>
                                  </p:childTnLst>
                                </p:cTn>
                              </p:par>
                              <p:par>
                                <p:cTn id="166" presetID="1" presetClass="entr" presetSubtype="0" fill="hold" grpId="0" nodeType="withEffect">
                                  <p:stCondLst>
                                    <p:cond delay="0"/>
                                  </p:stCondLst>
                                  <p:childTnLst>
                                    <p:set>
                                      <p:cBhvr>
                                        <p:cTn id="167" dur="1" fill="hold">
                                          <p:stCondLst>
                                            <p:cond delay="0"/>
                                          </p:stCondLst>
                                        </p:cTn>
                                        <p:tgtEl>
                                          <p:spTgt spid="80"/>
                                        </p:tgtEl>
                                        <p:attrNameLst>
                                          <p:attrName>style.visibility</p:attrName>
                                        </p:attrNameLst>
                                      </p:cBhvr>
                                      <p:to>
                                        <p:strVal val="visible"/>
                                      </p:to>
                                    </p:set>
                                  </p:childTnLst>
                                </p:cTn>
                              </p:par>
                              <p:par>
                                <p:cTn id="168" presetID="1" presetClass="entr" presetSubtype="0" fill="hold" grpId="0" nodeType="withEffect">
                                  <p:stCondLst>
                                    <p:cond delay="0"/>
                                  </p:stCondLst>
                                  <p:childTnLst>
                                    <p:set>
                                      <p:cBhvr>
                                        <p:cTn id="169" dur="1" fill="hold">
                                          <p:stCondLst>
                                            <p:cond delay="0"/>
                                          </p:stCondLst>
                                        </p:cTn>
                                        <p:tgtEl>
                                          <p:spTgt spid="81"/>
                                        </p:tgtEl>
                                        <p:attrNameLst>
                                          <p:attrName>style.visibility</p:attrName>
                                        </p:attrNameLst>
                                      </p:cBhvr>
                                      <p:to>
                                        <p:strVal val="visible"/>
                                      </p:to>
                                    </p:set>
                                  </p:childTnLst>
                                </p:cTn>
                              </p:par>
                              <p:par>
                                <p:cTn id="170" presetID="1" presetClass="entr" presetSubtype="0" fill="hold" nodeType="withEffect">
                                  <p:stCondLst>
                                    <p:cond delay="0"/>
                                  </p:stCondLst>
                                  <p:childTnLst>
                                    <p:set>
                                      <p:cBhvr>
                                        <p:cTn id="171" dur="1" fill="hold">
                                          <p:stCondLst>
                                            <p:cond delay="0"/>
                                          </p:stCondLst>
                                        </p:cTn>
                                        <p:tgtEl>
                                          <p:spTgt spid="45"/>
                                        </p:tgtEl>
                                        <p:attrNameLst>
                                          <p:attrName>style.visibility</p:attrName>
                                        </p:attrNameLst>
                                      </p:cBhvr>
                                      <p:to>
                                        <p:strVal val="visible"/>
                                      </p:to>
                                    </p:set>
                                  </p:childTnLst>
                                </p:cTn>
                              </p:par>
                              <p:par>
                                <p:cTn id="172" presetID="1" presetClass="entr" presetSubtype="0" fill="hold" nodeType="withEffect">
                                  <p:stCondLst>
                                    <p:cond delay="0"/>
                                  </p:stCondLst>
                                  <p:childTnLst>
                                    <p:set>
                                      <p:cBhvr>
                                        <p:cTn id="173" dur="1" fill="hold">
                                          <p:stCondLst>
                                            <p:cond delay="0"/>
                                          </p:stCondLst>
                                        </p:cTn>
                                        <p:tgtEl>
                                          <p:spTgt spid="33"/>
                                        </p:tgtEl>
                                        <p:attrNameLst>
                                          <p:attrName>style.visibility</p:attrName>
                                        </p:attrNameLst>
                                      </p:cBhvr>
                                      <p:to>
                                        <p:strVal val="visible"/>
                                      </p:to>
                                    </p:set>
                                  </p:childTnLst>
                                </p:cTn>
                              </p:par>
                              <p:par>
                                <p:cTn id="174" presetID="1" presetClass="entr" presetSubtype="0" fill="hold" nodeType="withEffect">
                                  <p:stCondLst>
                                    <p:cond delay="0"/>
                                  </p:stCondLst>
                                  <p:childTnLst>
                                    <p:set>
                                      <p:cBhvr>
                                        <p:cTn id="175" dur="1" fill="hold">
                                          <p:stCondLst>
                                            <p:cond delay="0"/>
                                          </p:stCondLst>
                                        </p:cTn>
                                        <p:tgtEl>
                                          <p:spTgt spid="34"/>
                                        </p:tgtEl>
                                        <p:attrNameLst>
                                          <p:attrName>style.visibility</p:attrName>
                                        </p:attrNameLst>
                                      </p:cBhvr>
                                      <p:to>
                                        <p:strVal val="visible"/>
                                      </p:to>
                                    </p:set>
                                  </p:childTnLst>
                                </p:cTn>
                              </p:par>
                              <p:par>
                                <p:cTn id="176" presetID="1" presetClass="entr" presetSubtype="0" fill="hold" grpId="0" nodeType="withEffect">
                                  <p:stCondLst>
                                    <p:cond delay="0"/>
                                  </p:stCondLst>
                                  <p:childTnLst>
                                    <p:set>
                                      <p:cBhvr>
                                        <p:cTn id="177" dur="1" fill="hold">
                                          <p:stCondLst>
                                            <p:cond delay="0"/>
                                          </p:stCondLst>
                                        </p:cTn>
                                        <p:tgtEl>
                                          <p:spTgt spid="103"/>
                                        </p:tgtEl>
                                        <p:attrNameLst>
                                          <p:attrName>style.visibility</p:attrName>
                                        </p:attrNameLst>
                                      </p:cBhvr>
                                      <p:to>
                                        <p:strVal val="visible"/>
                                      </p:to>
                                    </p:set>
                                  </p:childTnLst>
                                </p:cTn>
                              </p:par>
                              <p:par>
                                <p:cTn id="178" presetID="1" presetClass="entr" presetSubtype="0" fill="hold" nodeType="withEffect">
                                  <p:stCondLst>
                                    <p:cond delay="0"/>
                                  </p:stCondLst>
                                  <p:childTnLst>
                                    <p:set>
                                      <p:cBhvr>
                                        <p:cTn id="179" dur="1" fill="hold">
                                          <p:stCondLst>
                                            <p:cond delay="0"/>
                                          </p:stCondLst>
                                        </p:cTn>
                                        <p:tgtEl>
                                          <p:spTgt spid="35"/>
                                        </p:tgtEl>
                                        <p:attrNameLst>
                                          <p:attrName>style.visibility</p:attrName>
                                        </p:attrNameLst>
                                      </p:cBhvr>
                                      <p:to>
                                        <p:strVal val="visible"/>
                                      </p:to>
                                    </p:set>
                                  </p:childTnLst>
                                </p:cTn>
                              </p:par>
                              <p:par>
                                <p:cTn id="180" presetID="1" presetClass="entr" presetSubtype="0" fill="hold" nodeType="withEffect">
                                  <p:stCondLst>
                                    <p:cond delay="0"/>
                                  </p:stCondLst>
                                  <p:childTnLst>
                                    <p:set>
                                      <p:cBhvr>
                                        <p:cTn id="181" dur="1" fill="hold">
                                          <p:stCondLst>
                                            <p:cond delay="0"/>
                                          </p:stCondLst>
                                        </p:cTn>
                                        <p:tgtEl>
                                          <p:spTgt spid="36"/>
                                        </p:tgtEl>
                                        <p:attrNameLst>
                                          <p:attrName>style.visibility</p:attrName>
                                        </p:attrNameLst>
                                      </p:cBhvr>
                                      <p:to>
                                        <p:strVal val="visible"/>
                                      </p:to>
                                    </p:set>
                                  </p:childTnLst>
                                </p:cTn>
                              </p:par>
                              <p:par>
                                <p:cTn id="182" presetID="1" presetClass="entr" presetSubtype="0" fill="hold" nodeType="withEffect">
                                  <p:stCondLst>
                                    <p:cond delay="0"/>
                                  </p:stCondLst>
                                  <p:childTnLst>
                                    <p:set>
                                      <p:cBhvr>
                                        <p:cTn id="183" dur="1" fill="hold">
                                          <p:stCondLst>
                                            <p:cond delay="0"/>
                                          </p:stCondLst>
                                        </p:cTn>
                                        <p:tgtEl>
                                          <p:spTgt spid="37"/>
                                        </p:tgtEl>
                                        <p:attrNameLst>
                                          <p:attrName>style.visibility</p:attrName>
                                        </p:attrNameLst>
                                      </p:cBhvr>
                                      <p:to>
                                        <p:strVal val="visible"/>
                                      </p:to>
                                    </p:set>
                                  </p:childTnLst>
                                </p:cTn>
                              </p:par>
                              <p:par>
                                <p:cTn id="184" presetID="1" presetClass="entr" presetSubtype="0" fill="hold" nodeType="withEffect">
                                  <p:stCondLst>
                                    <p:cond delay="0"/>
                                  </p:stCondLst>
                                  <p:childTnLst>
                                    <p:set>
                                      <p:cBhvr>
                                        <p:cTn id="185" dur="1" fill="hold">
                                          <p:stCondLst>
                                            <p:cond delay="0"/>
                                          </p:stCondLst>
                                        </p:cTn>
                                        <p:tgtEl>
                                          <p:spTgt spid="39"/>
                                        </p:tgtEl>
                                        <p:attrNameLst>
                                          <p:attrName>style.visibility</p:attrName>
                                        </p:attrNameLst>
                                      </p:cBhvr>
                                      <p:to>
                                        <p:strVal val="visible"/>
                                      </p:to>
                                    </p:set>
                                  </p:childTnLst>
                                </p:cTn>
                              </p:par>
                              <p:par>
                                <p:cTn id="186" presetID="1" presetClass="entr" presetSubtype="0" fill="hold" nodeType="withEffect">
                                  <p:stCondLst>
                                    <p:cond delay="0"/>
                                  </p:stCondLst>
                                  <p:childTnLst>
                                    <p:set>
                                      <p:cBhvr>
                                        <p:cTn id="187" dur="1" fill="hold">
                                          <p:stCondLst>
                                            <p:cond delay="0"/>
                                          </p:stCondLst>
                                        </p:cTn>
                                        <p:tgtEl>
                                          <p:spTgt spid="40"/>
                                        </p:tgtEl>
                                        <p:attrNameLst>
                                          <p:attrName>style.visibility</p:attrName>
                                        </p:attrNameLst>
                                      </p:cBhvr>
                                      <p:to>
                                        <p:strVal val="visible"/>
                                      </p:to>
                                    </p:set>
                                  </p:childTnLst>
                                </p:cTn>
                              </p:par>
                              <p:par>
                                <p:cTn id="188" presetID="1" presetClass="entr" presetSubtype="0" fill="hold" grpId="0" nodeType="withEffect">
                                  <p:stCondLst>
                                    <p:cond delay="0"/>
                                  </p:stCondLst>
                                  <p:childTnLst>
                                    <p:set>
                                      <p:cBhvr>
                                        <p:cTn id="189" dur="1" fill="hold">
                                          <p:stCondLst>
                                            <p:cond delay="0"/>
                                          </p:stCondLst>
                                        </p:cTn>
                                        <p:tgtEl>
                                          <p:spTgt spid="101"/>
                                        </p:tgtEl>
                                        <p:attrNameLst>
                                          <p:attrName>style.visibility</p:attrName>
                                        </p:attrNameLst>
                                      </p:cBhvr>
                                      <p:to>
                                        <p:strVal val="visible"/>
                                      </p:to>
                                    </p:set>
                                  </p:childTnLst>
                                </p:cTn>
                              </p:par>
                              <p:par>
                                <p:cTn id="190" presetID="1" presetClass="entr" presetSubtype="0" fill="hold" nodeType="withEffect">
                                  <p:stCondLst>
                                    <p:cond delay="0"/>
                                  </p:stCondLst>
                                  <p:childTnLst>
                                    <p:set>
                                      <p:cBhvr>
                                        <p:cTn id="191" dur="1" fill="hold">
                                          <p:stCondLst>
                                            <p:cond delay="0"/>
                                          </p:stCondLst>
                                        </p:cTn>
                                        <p:tgtEl>
                                          <p:spTgt spid="41"/>
                                        </p:tgtEl>
                                        <p:attrNameLst>
                                          <p:attrName>style.visibility</p:attrName>
                                        </p:attrNameLst>
                                      </p:cBhvr>
                                      <p:to>
                                        <p:strVal val="visible"/>
                                      </p:to>
                                    </p:set>
                                  </p:childTnLst>
                                </p:cTn>
                              </p:par>
                              <p:par>
                                <p:cTn id="192" presetID="1" presetClass="entr" presetSubtype="0" fill="hold" nodeType="withEffect">
                                  <p:stCondLst>
                                    <p:cond delay="0"/>
                                  </p:stCondLst>
                                  <p:childTnLst>
                                    <p:set>
                                      <p:cBhvr>
                                        <p:cTn id="193" dur="1" fill="hold">
                                          <p:stCondLst>
                                            <p:cond delay="0"/>
                                          </p:stCondLst>
                                        </p:cTn>
                                        <p:tgtEl>
                                          <p:spTgt spid="42"/>
                                        </p:tgtEl>
                                        <p:attrNameLst>
                                          <p:attrName>style.visibility</p:attrName>
                                        </p:attrNameLst>
                                      </p:cBhvr>
                                      <p:to>
                                        <p:strVal val="visible"/>
                                      </p:to>
                                    </p:set>
                                  </p:childTnLst>
                                </p:cTn>
                              </p:par>
                              <p:par>
                                <p:cTn id="194" presetID="1" presetClass="entr" presetSubtype="0" fill="hold" nodeType="withEffect">
                                  <p:stCondLst>
                                    <p:cond delay="0"/>
                                  </p:stCondLst>
                                  <p:childTnLst>
                                    <p:set>
                                      <p:cBhvr>
                                        <p:cTn id="195" dur="1" fill="hold">
                                          <p:stCondLst>
                                            <p:cond delay="0"/>
                                          </p:stCondLst>
                                        </p:cTn>
                                        <p:tgtEl>
                                          <p:spTgt spid="48"/>
                                        </p:tgtEl>
                                        <p:attrNameLst>
                                          <p:attrName>style.visibility</p:attrName>
                                        </p:attrNameLst>
                                      </p:cBhvr>
                                      <p:to>
                                        <p:strVal val="visible"/>
                                      </p:to>
                                    </p:set>
                                  </p:childTnLst>
                                </p:cTn>
                              </p:par>
                              <p:par>
                                <p:cTn id="196" presetID="1" presetClass="entr" presetSubtype="0" fill="hold" nodeType="withEffect">
                                  <p:stCondLst>
                                    <p:cond delay="0"/>
                                  </p:stCondLst>
                                  <p:childTnLst>
                                    <p:set>
                                      <p:cBhvr>
                                        <p:cTn id="197" dur="1" fill="hold">
                                          <p:stCondLst>
                                            <p:cond delay="0"/>
                                          </p:stCondLst>
                                        </p:cTn>
                                        <p:tgtEl>
                                          <p:spTgt spid="57"/>
                                        </p:tgtEl>
                                        <p:attrNameLst>
                                          <p:attrName>style.visibility</p:attrName>
                                        </p:attrNameLst>
                                      </p:cBhvr>
                                      <p:to>
                                        <p:strVal val="visible"/>
                                      </p:to>
                                    </p:set>
                                  </p:childTnLst>
                                </p:cTn>
                              </p:par>
                              <p:par>
                                <p:cTn id="198" presetID="1" presetClass="entr" presetSubtype="0" fill="hold" nodeType="withEffect">
                                  <p:stCondLst>
                                    <p:cond delay="0"/>
                                  </p:stCondLst>
                                  <p:childTnLst>
                                    <p:set>
                                      <p:cBhvr>
                                        <p:cTn id="199" dur="1" fill="hold">
                                          <p:stCondLst>
                                            <p:cond delay="0"/>
                                          </p:stCondLst>
                                        </p:cTn>
                                        <p:tgtEl>
                                          <p:spTgt spid="60"/>
                                        </p:tgtEl>
                                        <p:attrNameLst>
                                          <p:attrName>style.visibility</p:attrName>
                                        </p:attrNameLst>
                                      </p:cBhvr>
                                      <p:to>
                                        <p:strVal val="visible"/>
                                      </p:to>
                                    </p:set>
                                  </p:childTnLst>
                                </p:cTn>
                              </p:par>
                              <p:par>
                                <p:cTn id="200" presetID="1" presetClass="entr" presetSubtype="0" fill="hold" nodeType="withEffect">
                                  <p:stCondLst>
                                    <p:cond delay="0"/>
                                  </p:stCondLst>
                                  <p:childTnLst>
                                    <p:set>
                                      <p:cBhvr>
                                        <p:cTn id="201" dur="1" fill="hold">
                                          <p:stCondLst>
                                            <p:cond delay="0"/>
                                          </p:stCondLst>
                                        </p:cTn>
                                        <p:tgtEl>
                                          <p:spTgt spid="63"/>
                                        </p:tgtEl>
                                        <p:attrNameLst>
                                          <p:attrName>style.visibility</p:attrName>
                                        </p:attrNameLst>
                                      </p:cBhvr>
                                      <p:to>
                                        <p:strVal val="visible"/>
                                      </p:to>
                                    </p:set>
                                  </p:childTnLst>
                                </p:cTn>
                              </p:par>
                              <p:par>
                                <p:cTn id="202" presetID="1" presetClass="entr" presetSubtype="0" fill="hold" nodeType="withEffect">
                                  <p:stCondLst>
                                    <p:cond delay="0"/>
                                  </p:stCondLst>
                                  <p:childTnLst>
                                    <p:set>
                                      <p:cBhvr>
                                        <p:cTn id="203" dur="1" fill="hold">
                                          <p:stCondLst>
                                            <p:cond delay="0"/>
                                          </p:stCondLst>
                                        </p:cTn>
                                        <p:tgtEl>
                                          <p:spTgt spid="67"/>
                                        </p:tgtEl>
                                        <p:attrNameLst>
                                          <p:attrName>style.visibility</p:attrName>
                                        </p:attrNameLst>
                                      </p:cBhvr>
                                      <p:to>
                                        <p:strVal val="visible"/>
                                      </p:to>
                                    </p:set>
                                  </p:childTnLst>
                                </p:cTn>
                              </p:par>
                              <p:par>
                                <p:cTn id="204" presetID="1" presetClass="entr" presetSubtype="0" fill="hold" nodeType="withEffect">
                                  <p:stCondLst>
                                    <p:cond delay="0"/>
                                  </p:stCondLst>
                                  <p:childTnLst>
                                    <p:set>
                                      <p:cBhvr>
                                        <p:cTn id="205" dur="1" fill="hold">
                                          <p:stCondLst>
                                            <p:cond delay="0"/>
                                          </p:stCondLst>
                                        </p:cTn>
                                        <p:tgtEl>
                                          <p:spTgt spid="70"/>
                                        </p:tgtEl>
                                        <p:attrNameLst>
                                          <p:attrName>style.visibility</p:attrName>
                                        </p:attrNameLst>
                                      </p:cBhvr>
                                      <p:to>
                                        <p:strVal val="visible"/>
                                      </p:to>
                                    </p:set>
                                  </p:childTnLst>
                                </p:cTn>
                              </p:par>
                              <p:par>
                                <p:cTn id="206" presetID="1" presetClass="entr" presetSubtype="0" fill="hold" nodeType="withEffect">
                                  <p:stCondLst>
                                    <p:cond delay="0"/>
                                  </p:stCondLst>
                                  <p:childTnLst>
                                    <p:set>
                                      <p:cBhvr>
                                        <p:cTn id="207" dur="1" fill="hold">
                                          <p:stCondLst>
                                            <p:cond delay="0"/>
                                          </p:stCondLst>
                                        </p:cTn>
                                        <p:tgtEl>
                                          <p:spTgt spid="71"/>
                                        </p:tgtEl>
                                        <p:attrNameLst>
                                          <p:attrName>style.visibility</p:attrName>
                                        </p:attrNameLst>
                                      </p:cBhvr>
                                      <p:to>
                                        <p:strVal val="visible"/>
                                      </p:to>
                                    </p:set>
                                  </p:childTnLst>
                                </p:cTn>
                              </p:par>
                              <p:par>
                                <p:cTn id="208" presetID="1" presetClass="entr" presetSubtype="0" fill="hold" nodeType="withEffect">
                                  <p:stCondLst>
                                    <p:cond delay="0"/>
                                  </p:stCondLst>
                                  <p:childTnLst>
                                    <p:set>
                                      <p:cBhvr>
                                        <p:cTn id="209" dur="1" fill="hold">
                                          <p:stCondLst>
                                            <p:cond delay="0"/>
                                          </p:stCondLst>
                                        </p:cTn>
                                        <p:tgtEl>
                                          <p:spTgt spid="77"/>
                                        </p:tgtEl>
                                        <p:attrNameLst>
                                          <p:attrName>style.visibility</p:attrName>
                                        </p:attrNameLst>
                                      </p:cBhvr>
                                      <p:to>
                                        <p:strVal val="visible"/>
                                      </p:to>
                                    </p:set>
                                  </p:childTnLst>
                                </p:cTn>
                              </p:par>
                              <p:par>
                                <p:cTn id="210" presetID="1" presetClass="entr" presetSubtype="0" fill="hold" nodeType="withEffect">
                                  <p:stCondLst>
                                    <p:cond delay="0"/>
                                  </p:stCondLst>
                                  <p:childTnLst>
                                    <p:set>
                                      <p:cBhvr>
                                        <p:cTn id="211" dur="1" fill="hold">
                                          <p:stCondLst>
                                            <p:cond delay="0"/>
                                          </p:stCondLst>
                                        </p:cTn>
                                        <p:tgtEl>
                                          <p:spTgt spid="82"/>
                                        </p:tgtEl>
                                        <p:attrNameLst>
                                          <p:attrName>style.visibility</p:attrName>
                                        </p:attrNameLst>
                                      </p:cBhvr>
                                      <p:to>
                                        <p:strVal val="visible"/>
                                      </p:to>
                                    </p:set>
                                  </p:childTnLst>
                                </p:cTn>
                              </p:par>
                              <p:par>
                                <p:cTn id="212" presetID="1" presetClass="entr" presetSubtype="0" fill="hold" grpId="0" nodeType="withEffect">
                                  <p:stCondLst>
                                    <p:cond delay="0"/>
                                  </p:stCondLst>
                                  <p:childTnLst>
                                    <p:set>
                                      <p:cBhvr>
                                        <p:cTn id="213" dur="1" fill="hold">
                                          <p:stCondLst>
                                            <p:cond delay="0"/>
                                          </p:stCondLst>
                                        </p:cTn>
                                        <p:tgtEl>
                                          <p:spTgt spid="83"/>
                                        </p:tgtEl>
                                        <p:attrNameLst>
                                          <p:attrName>style.visibility</p:attrName>
                                        </p:attrNameLst>
                                      </p:cBhvr>
                                      <p:to>
                                        <p:strVal val="visible"/>
                                      </p:to>
                                    </p:set>
                                  </p:childTnLst>
                                </p:cTn>
                              </p:par>
                              <p:par>
                                <p:cTn id="214" presetID="1" presetClass="entr" presetSubtype="0" fill="hold" grpId="0" nodeType="withEffect">
                                  <p:stCondLst>
                                    <p:cond delay="0"/>
                                  </p:stCondLst>
                                  <p:childTnLst>
                                    <p:set>
                                      <p:cBhvr>
                                        <p:cTn id="215" dur="1" fill="hold">
                                          <p:stCondLst>
                                            <p:cond delay="0"/>
                                          </p:stCondLst>
                                        </p:cTn>
                                        <p:tgtEl>
                                          <p:spTgt spid="84"/>
                                        </p:tgtEl>
                                        <p:attrNameLst>
                                          <p:attrName>style.visibility</p:attrName>
                                        </p:attrNameLst>
                                      </p:cBhvr>
                                      <p:to>
                                        <p:strVal val="visible"/>
                                      </p:to>
                                    </p:set>
                                  </p:childTnLst>
                                </p:cTn>
                              </p:par>
                              <p:par>
                                <p:cTn id="216" presetID="1" presetClass="entr" presetSubtype="0" fill="hold" grpId="0" nodeType="withEffect">
                                  <p:stCondLst>
                                    <p:cond delay="0"/>
                                  </p:stCondLst>
                                  <p:childTnLst>
                                    <p:set>
                                      <p:cBhvr>
                                        <p:cTn id="217" dur="1" fill="hold">
                                          <p:stCondLst>
                                            <p:cond delay="0"/>
                                          </p:stCondLst>
                                        </p:cTn>
                                        <p:tgtEl>
                                          <p:spTgt spid="85"/>
                                        </p:tgtEl>
                                        <p:attrNameLst>
                                          <p:attrName>style.visibility</p:attrName>
                                        </p:attrNameLst>
                                      </p:cBhvr>
                                      <p:to>
                                        <p:strVal val="visible"/>
                                      </p:to>
                                    </p:set>
                                  </p:childTnLst>
                                </p:cTn>
                              </p:par>
                              <p:par>
                                <p:cTn id="218" presetID="1" presetClass="entr" presetSubtype="0" fill="hold" grpId="0" nodeType="withEffect">
                                  <p:stCondLst>
                                    <p:cond delay="0"/>
                                  </p:stCondLst>
                                  <p:childTnLst>
                                    <p:set>
                                      <p:cBhvr>
                                        <p:cTn id="219" dur="1" fill="hold">
                                          <p:stCondLst>
                                            <p:cond delay="0"/>
                                          </p:stCondLst>
                                        </p:cTn>
                                        <p:tgtEl>
                                          <p:spTgt spid="86"/>
                                        </p:tgtEl>
                                        <p:attrNameLst>
                                          <p:attrName>style.visibility</p:attrName>
                                        </p:attrNameLst>
                                      </p:cBhvr>
                                      <p:to>
                                        <p:strVal val="visible"/>
                                      </p:to>
                                    </p:set>
                                  </p:childTnLst>
                                </p:cTn>
                              </p:par>
                              <p:par>
                                <p:cTn id="220" presetID="1" presetClass="entr" presetSubtype="0" fill="hold" grpId="0" nodeType="withEffect">
                                  <p:stCondLst>
                                    <p:cond delay="0"/>
                                  </p:stCondLst>
                                  <p:childTnLst>
                                    <p:set>
                                      <p:cBhvr>
                                        <p:cTn id="221" dur="1" fill="hold">
                                          <p:stCondLst>
                                            <p:cond delay="0"/>
                                          </p:stCondLst>
                                        </p:cTn>
                                        <p:tgtEl>
                                          <p:spTgt spid="87"/>
                                        </p:tgtEl>
                                        <p:attrNameLst>
                                          <p:attrName>style.visibility</p:attrName>
                                        </p:attrNameLst>
                                      </p:cBhvr>
                                      <p:to>
                                        <p:strVal val="visible"/>
                                      </p:to>
                                    </p:set>
                                  </p:childTnLst>
                                </p:cTn>
                              </p:par>
                              <p:par>
                                <p:cTn id="222" presetID="1" presetClass="entr" presetSubtype="0" fill="hold" grpId="0" nodeType="withEffect">
                                  <p:stCondLst>
                                    <p:cond delay="0"/>
                                  </p:stCondLst>
                                  <p:childTnLst>
                                    <p:set>
                                      <p:cBhvr>
                                        <p:cTn id="223" dur="1" fill="hold">
                                          <p:stCondLst>
                                            <p:cond delay="0"/>
                                          </p:stCondLst>
                                        </p:cTn>
                                        <p:tgtEl>
                                          <p:spTgt spid="88"/>
                                        </p:tgtEl>
                                        <p:attrNameLst>
                                          <p:attrName>style.visibility</p:attrName>
                                        </p:attrNameLst>
                                      </p:cBhvr>
                                      <p:to>
                                        <p:strVal val="visible"/>
                                      </p:to>
                                    </p:set>
                                  </p:childTnLst>
                                </p:cTn>
                              </p:par>
                              <p:par>
                                <p:cTn id="224" presetID="1" presetClass="entr" presetSubtype="0" fill="hold" grpId="0" nodeType="withEffect">
                                  <p:stCondLst>
                                    <p:cond delay="0"/>
                                  </p:stCondLst>
                                  <p:childTnLst>
                                    <p:set>
                                      <p:cBhvr>
                                        <p:cTn id="225" dur="1" fill="hold">
                                          <p:stCondLst>
                                            <p:cond delay="0"/>
                                          </p:stCondLst>
                                        </p:cTn>
                                        <p:tgtEl>
                                          <p:spTgt spid="89"/>
                                        </p:tgtEl>
                                        <p:attrNameLst>
                                          <p:attrName>style.visibility</p:attrName>
                                        </p:attrNameLst>
                                      </p:cBhvr>
                                      <p:to>
                                        <p:strVal val="visible"/>
                                      </p:to>
                                    </p:set>
                                  </p:childTnLst>
                                </p:cTn>
                              </p:par>
                              <p:par>
                                <p:cTn id="226" presetID="1" presetClass="entr" presetSubtype="0" fill="hold" grpId="0" nodeType="withEffect">
                                  <p:stCondLst>
                                    <p:cond delay="0"/>
                                  </p:stCondLst>
                                  <p:childTnLst>
                                    <p:set>
                                      <p:cBhvr>
                                        <p:cTn id="227" dur="1" fill="hold">
                                          <p:stCondLst>
                                            <p:cond delay="0"/>
                                          </p:stCondLst>
                                        </p:cTn>
                                        <p:tgtEl>
                                          <p:spTgt spid="90"/>
                                        </p:tgtEl>
                                        <p:attrNameLst>
                                          <p:attrName>style.visibility</p:attrName>
                                        </p:attrNameLst>
                                      </p:cBhvr>
                                      <p:to>
                                        <p:strVal val="visible"/>
                                      </p:to>
                                    </p:set>
                                  </p:childTnLst>
                                </p:cTn>
                              </p:par>
                              <p:par>
                                <p:cTn id="228" presetID="1" presetClass="entr" presetSubtype="0" fill="hold" grpId="0" nodeType="withEffect">
                                  <p:stCondLst>
                                    <p:cond delay="0"/>
                                  </p:stCondLst>
                                  <p:childTnLst>
                                    <p:set>
                                      <p:cBhvr>
                                        <p:cTn id="229" dur="1" fill="hold">
                                          <p:stCondLst>
                                            <p:cond delay="0"/>
                                          </p:stCondLst>
                                        </p:cTn>
                                        <p:tgtEl>
                                          <p:spTgt spid="100"/>
                                        </p:tgtEl>
                                        <p:attrNameLst>
                                          <p:attrName>style.visibility</p:attrName>
                                        </p:attrNameLst>
                                      </p:cBhvr>
                                      <p:to>
                                        <p:strVal val="visible"/>
                                      </p:to>
                                    </p:set>
                                  </p:childTnLst>
                                </p:cTn>
                              </p:par>
                              <p:par>
                                <p:cTn id="230" presetID="1" presetClass="entr" presetSubtype="0" fill="hold" grpId="0" nodeType="withEffect">
                                  <p:stCondLst>
                                    <p:cond delay="0"/>
                                  </p:stCondLst>
                                  <p:childTnLst>
                                    <p:set>
                                      <p:cBhvr>
                                        <p:cTn id="231" dur="1" fill="hold">
                                          <p:stCondLst>
                                            <p:cond delay="0"/>
                                          </p:stCondLst>
                                        </p:cTn>
                                        <p:tgtEl>
                                          <p:spTgt spid="102"/>
                                        </p:tgtEl>
                                        <p:attrNameLst>
                                          <p:attrName>style.visibility</p:attrName>
                                        </p:attrNameLst>
                                      </p:cBhvr>
                                      <p:to>
                                        <p:strVal val="visible"/>
                                      </p:to>
                                    </p:set>
                                  </p:childTnLst>
                                </p:cTn>
                              </p:par>
                              <p:par>
                                <p:cTn id="232" presetID="42" presetClass="path" presetSubtype="0" repeatCount="indefinite" accel="50000" decel="50000" fill="hold" grpId="1" nodeType="withEffect">
                                  <p:stCondLst>
                                    <p:cond delay="0"/>
                                  </p:stCondLst>
                                  <p:childTnLst>
                                    <p:animMotion origin="layout" path="M 1.11111E-6 2.96296E-6 L 0.10903 0.04629 " pathEditMode="relative" rAng="0" ptsTypes="AA">
                                      <p:cBhvr>
                                        <p:cTn id="233" dur="2000" fill="hold"/>
                                        <p:tgtEl>
                                          <p:spTgt spid="78"/>
                                        </p:tgtEl>
                                        <p:attrNameLst>
                                          <p:attrName>ppt_x</p:attrName>
                                          <p:attrName>ppt_y</p:attrName>
                                        </p:attrNameLst>
                                      </p:cBhvr>
                                      <p:rCtr x="5451" y="2315"/>
                                    </p:animMotion>
                                  </p:childTnLst>
                                </p:cTn>
                              </p:par>
                              <p:par>
                                <p:cTn id="234" presetID="42" presetClass="path" presetSubtype="0" repeatCount="indefinite" accel="50000" decel="50000" fill="hold" grpId="1" nodeType="withEffect">
                                  <p:stCondLst>
                                    <p:cond delay="0"/>
                                  </p:stCondLst>
                                  <p:childTnLst>
                                    <p:animMotion origin="layout" path="M 3.05556E-6 -2.59259E-6 L 0.07083 -0.01041 " pathEditMode="relative" rAng="0" ptsTypes="AA">
                                      <p:cBhvr>
                                        <p:cTn id="235" dur="2000" fill="hold"/>
                                        <p:tgtEl>
                                          <p:spTgt spid="76"/>
                                        </p:tgtEl>
                                        <p:attrNameLst>
                                          <p:attrName>ppt_x</p:attrName>
                                          <p:attrName>ppt_y</p:attrName>
                                        </p:attrNameLst>
                                      </p:cBhvr>
                                      <p:rCtr x="3542" y="-532"/>
                                    </p:animMotion>
                                  </p:childTnLst>
                                </p:cTn>
                              </p:par>
                              <p:par>
                                <p:cTn id="236" presetID="42" presetClass="path" presetSubtype="0" repeatCount="indefinite" accel="50000" decel="50000" fill="hold" grpId="1" nodeType="withEffect">
                                  <p:stCondLst>
                                    <p:cond delay="0"/>
                                  </p:stCondLst>
                                  <p:childTnLst>
                                    <p:animMotion origin="layout" path="M -2.22222E-6 0.01065 L 0.02483 0.07245 " pathEditMode="relative" rAng="0" ptsTypes="AA">
                                      <p:cBhvr>
                                        <p:cTn id="237" dur="2000" fill="hold"/>
                                        <p:tgtEl>
                                          <p:spTgt spid="79"/>
                                        </p:tgtEl>
                                        <p:attrNameLst>
                                          <p:attrName>ppt_x</p:attrName>
                                          <p:attrName>ppt_y</p:attrName>
                                        </p:attrNameLst>
                                      </p:cBhvr>
                                      <p:rCtr x="1233" y="3079"/>
                                    </p:animMotion>
                                  </p:childTnLst>
                                </p:cTn>
                              </p:par>
                              <p:par>
                                <p:cTn id="238" presetID="42" presetClass="path" presetSubtype="0" repeatCount="indefinite" accel="50000" decel="50000" fill="hold" grpId="1" nodeType="withEffect">
                                  <p:stCondLst>
                                    <p:cond delay="0"/>
                                  </p:stCondLst>
                                  <p:childTnLst>
                                    <p:animMotion origin="layout" path="M -3.33333E-6 3.7037E-7 L -0.06753 0.04537 " pathEditMode="relative" rAng="0" ptsTypes="AA">
                                      <p:cBhvr>
                                        <p:cTn id="239" dur="2000" fill="hold"/>
                                        <p:tgtEl>
                                          <p:spTgt spid="80"/>
                                        </p:tgtEl>
                                        <p:attrNameLst>
                                          <p:attrName>ppt_x</p:attrName>
                                          <p:attrName>ppt_y</p:attrName>
                                        </p:attrNameLst>
                                      </p:cBhvr>
                                      <p:rCtr x="-3385" y="2269"/>
                                    </p:animMotion>
                                  </p:childTnLst>
                                </p:cTn>
                              </p:par>
                              <p:par>
                                <p:cTn id="240" presetID="42" presetClass="path" presetSubtype="0" repeatCount="indefinite" accel="50000" decel="50000" fill="hold" grpId="1" nodeType="withEffect">
                                  <p:stCondLst>
                                    <p:cond delay="0"/>
                                  </p:stCondLst>
                                  <p:childTnLst>
                                    <p:animMotion origin="layout" path="M -0.00781 -2.22222E-6 L -0.06302 -0.06065 " pathEditMode="relative" rAng="0" ptsTypes="AA">
                                      <p:cBhvr>
                                        <p:cTn id="241" dur="2000" fill="hold"/>
                                        <p:tgtEl>
                                          <p:spTgt spid="81"/>
                                        </p:tgtEl>
                                        <p:attrNameLst>
                                          <p:attrName>ppt_x</p:attrName>
                                          <p:attrName>ppt_y</p:attrName>
                                        </p:attrNameLst>
                                      </p:cBhvr>
                                      <p:rCtr x="-2760" y="-3032"/>
                                    </p:animMotion>
                                  </p:childTnLst>
                                </p:cTn>
                              </p:par>
                              <p:par>
                                <p:cTn id="242" presetID="42" presetClass="path" presetSubtype="0" repeatCount="indefinite" accel="50000" decel="50000" fill="hold" grpId="1" nodeType="withEffect">
                                  <p:stCondLst>
                                    <p:cond delay="0"/>
                                  </p:stCondLst>
                                  <p:childTnLst>
                                    <p:animMotion origin="layout" path="M -1.38889E-6 2.22222E-6 L 0.04913 -0.06829 " pathEditMode="relative" rAng="0" ptsTypes="AA">
                                      <p:cBhvr>
                                        <p:cTn id="243" dur="2000" fill="hold"/>
                                        <p:tgtEl>
                                          <p:spTgt spid="87"/>
                                        </p:tgtEl>
                                        <p:attrNameLst>
                                          <p:attrName>ppt_x</p:attrName>
                                          <p:attrName>ppt_y</p:attrName>
                                        </p:attrNameLst>
                                      </p:cBhvr>
                                      <p:rCtr x="2448" y="-3426"/>
                                    </p:animMotion>
                                  </p:childTnLst>
                                </p:cTn>
                              </p:par>
                              <p:par>
                                <p:cTn id="244" presetID="0" presetClass="path" presetSubtype="0" repeatCount="indefinite" accel="50000" decel="50000" fill="hold" grpId="1" nodeType="withEffect">
                                  <p:stCondLst>
                                    <p:cond delay="0"/>
                                  </p:stCondLst>
                                  <p:childTnLst>
                                    <p:animMotion origin="layout" path="M 0 0 C -0.00816 0.00162 -0.01511 0.00417 -0.02292 0.00764 C -0.0257 0.0088 -0.02865 0.01018 -0.03143 0.01134 C -0.03281 0.01204 -0.03577 0.01319 -0.03577 0.01319 C -0.03663 0.01458 -0.03733 0.01643 -0.03854 0.01713 C -0.04132 0.01898 -0.04722 0.02083 -0.04722 0.02083 C -0.05104 0.02639 -0.05747 0.02986 -0.06285 0.03218 C -0.06389 0.03356 -0.06458 0.03518 -0.0658 0.03611 C -0.0684 0.03796 -0.07431 0.03981 -0.07431 0.03981 C -0.08195 0.05 -0.07205 0.03796 -0.08143 0.0456 C -0.08264 0.04653 -0.08316 0.04861 -0.08438 0.04954 C -0.08698 0.05139 -0.09011 0.05208 -0.09288 0.05324 C -0.09427 0.05393 -0.09722 0.05509 -0.09722 0.05509 C -0.1033 0.06366 -0.11441 0.06481 -0.12292 0.06667 C -0.12604 0.07292 -0.12847 0.07523 -0.13281 0.07986 C -0.13386 0.08102 -0.13472 0.08264 -0.13577 0.0838 C -0.13715 0.08518 -0.14011 0.0875 -0.14011 0.0875 C -0.1382 0.09653 -0.13507 0.10347 -0.13281 0.11227 C -0.13195 0.11597 -0.1309 0.11991 -0.13004 0.12361 C -0.12952 0.12546 -0.12969 0.12801 -0.12865 0.1294 C -0.12535 0.1338 -0.12188 0.13657 -0.11858 0.14097 C -0.11684 0.14815 -0.11476 0.15 -0.11007 0.15417 C -0.10955 0.15602 -0.1092 0.1581 -0.10868 0.15995 C -0.10816 0.1618 -0.10712 0.16551 -0.10712 0.16551 " pathEditMode="relative" ptsTypes="fffffffffffffffffffffffA">
                                      <p:cBhvr>
                                        <p:cTn id="245" dur="3000" fill="hold"/>
                                        <p:tgtEl>
                                          <p:spTgt spid="73"/>
                                        </p:tgtEl>
                                        <p:attrNameLst>
                                          <p:attrName>ppt_x</p:attrName>
                                          <p:attrName>ppt_y</p:attrName>
                                        </p:attrNameLst>
                                      </p:cBhvr>
                                    </p:animMotion>
                                  </p:childTnLst>
                                </p:cTn>
                              </p:par>
                              <p:par>
                                <p:cTn id="246" presetID="0" presetClass="path" presetSubtype="0" repeatCount="indefinite" accel="50000" decel="50000" fill="hold" grpId="1" nodeType="withEffect">
                                  <p:stCondLst>
                                    <p:cond delay="500"/>
                                  </p:stCondLst>
                                  <p:childTnLst>
                                    <p:animMotion origin="layout" path="M 0 0 C -0.00174 0.01273 -0.00434 0.03263 -0.01146 0.04212 C -0.01337 0.04976 -0.01545 0.05046 -0.01997 0.05532 C -0.02483 0.06064 -0.02344 0.06388 -0.03003 0.06666 C -0.03611 0.07523 -0.04306 0.08773 -0.05139 0.09143 C -0.05903 0.10162 -0.04913 0.08958 -0.05851 0.09722 C -0.05972 0.09814 -0.06042 0.1 -0.06146 0.10115 C -0.06233 0.10208 -0.06337 0.10231 -0.06424 0.103 C -0.06719 0.10416 -0.07083 0.1037 -0.07292 0.10671 C -0.07378 0.1081 -0.07448 0.10972 -0.07569 0.11064 C -0.08507 0.11689 -0.09705 0.11875 -0.10712 0.12199 C -0.11875 0.12569 -0.13003 0.1324 -0.14149 0.13726 C -0.14705 0.14212 -0.15208 0.14398 -0.15851 0.14675 C -0.1599 0.14745 -0.16285 0.14861 -0.16285 0.14861 C -0.16615 0.153 -0.1658 0.15069 -0.1658 0.15439 " pathEditMode="relative" ptsTypes="ffffffffffffffA">
                                      <p:cBhvr>
                                        <p:cTn id="247" dur="3000" fill="hold"/>
                                        <p:tgtEl>
                                          <p:spTgt spid="83"/>
                                        </p:tgtEl>
                                        <p:attrNameLst>
                                          <p:attrName>ppt_x</p:attrName>
                                          <p:attrName>ppt_y</p:attrName>
                                        </p:attrNameLst>
                                      </p:cBhvr>
                                    </p:animMotion>
                                  </p:childTnLst>
                                </p:cTn>
                              </p:par>
                              <p:par>
                                <p:cTn id="248" presetID="0" presetClass="path" presetSubtype="0" repeatCount="indefinite" accel="50000" decel="50000" fill="hold" grpId="1" nodeType="withEffect">
                                  <p:stCondLst>
                                    <p:cond delay="300"/>
                                  </p:stCondLst>
                                  <p:childTnLst>
                                    <p:animMotion origin="layout" path="M 0 0 C -0.00278 -0.01112 -0.01216 -0.02038 -0.01858 -0.02848 C -0.02049 -0.03658 -0.02796 -0.04468 -0.03421 -0.04746 C -0.04046 -0.05579 -0.04827 -0.06413 -0.05573 -0.07038 C -0.05625 -0.07223 -0.05625 -0.07454 -0.05712 -0.07616 C -0.05816 -0.07801 -0.06059 -0.07801 -0.06146 -0.07987 C -0.06546 -0.08843 -0.06355 -0.09422 -0.06858 -0.10093 C -0.07101 -0.11065 -0.075 -0.12038 -0.07848 -0.1294 C -0.08195 -0.13843 -0.08316 -0.14862 -0.08855 -0.15625 C -0.09237 -0.17176 -0.09132 -0.16366 -0.09132 -0.18079 C -0.09341 -0.18843 -0.09723 -0.19237 -0.10139 -0.19815 C -0.10521 -0.21343 -0.09983 -0.19491 -0.10573 -0.20764 C -0.10643 -0.20926 -0.10643 -0.21158 -0.10712 -0.2132 C -0.10764 -0.21459 -0.11198 -0.21991 -0.11285 -0.22084 C -0.11441 -0.22732 -0.1165 -0.2294 -0.11997 -0.23426 C -0.12171 -0.24167 -0.12362 -0.24329 -0.12848 -0.24746 C -0.13021 -0.25394 -0.13212 -0.25625 -0.13577 -0.26088 C -0.13924 -0.275 -0.13421 -0.25857 -0.14132 -0.27038 C -0.14914 -0.28334 -0.13542 -0.26945 -0.14705 -0.27987 C -0.14966 -0.28982 -0.15278 -0.29075 -0.1599 -0.297 C -0.16112 -0.29792 -0.16181 -0.29977 -0.16285 -0.30093 C -0.16424 -0.30232 -0.16719 -0.30463 -0.16719 -0.30463 " pathEditMode="relative" ptsTypes="fffffffffffffffffffffA">
                                      <p:cBhvr>
                                        <p:cTn id="249" dur="3000" fill="hold"/>
                                        <p:tgtEl>
                                          <p:spTgt spid="85"/>
                                        </p:tgtEl>
                                        <p:attrNameLst>
                                          <p:attrName>ppt_x</p:attrName>
                                          <p:attrName>ppt_y</p:attrName>
                                        </p:attrNameLst>
                                      </p:cBhvr>
                                    </p:animMotion>
                                  </p:childTnLst>
                                </p:cTn>
                              </p:par>
                              <p:par>
                                <p:cTn id="250" presetID="0" presetClass="path" presetSubtype="0" repeatCount="indefinite" accel="50000" decel="50000" fill="hold" grpId="1" nodeType="withEffect">
                                  <p:stCondLst>
                                    <p:cond delay="700"/>
                                  </p:stCondLst>
                                  <p:childTnLst>
                                    <p:animMotion origin="layout" path="M 0 0 C 0.00399 -0.01551 0.00729 -0.03125 0.01285 -0.04584 C 0.01632 -0.05486 0.01753 -0.06482 0.02292 -0.07246 C 0.02465 -0.07963 0.02882 -0.08611 0.03299 -0.09144 C 0.03507 -0.10023 0.03542 -0.10625 0.0401 -0.1125 C 0.04062 -0.11435 0.04149 -0.11806 0.04149 -0.11806 C 0.0375 -0.13449 0.04306 -0.11459 0.03715 -0.12755 C 0.03073 -0.14167 0.04097 -0.12593 0.03299 -0.13727 C 0.03038 -0.14676 0.02969 -0.15672 0.02431 -0.16389 C 0.02066 -0.17871 0.02153 -0.17848 0.01441 -0.18866 C 0.01267 -0.19491 0.01076 -0.19746 0.00712 -0.20185 C 0.00521 -0.20949 0.00017 -0.2132 -0.00417 -0.21898 " pathEditMode="relative" ptsTypes="fffffffffffA">
                                      <p:cBhvr>
                                        <p:cTn id="251" dur="3000" fill="hold"/>
                                        <p:tgtEl>
                                          <p:spTgt spid="84"/>
                                        </p:tgtEl>
                                        <p:attrNameLst>
                                          <p:attrName>ppt_x</p:attrName>
                                          <p:attrName>ppt_y</p:attrName>
                                        </p:attrNameLst>
                                      </p:cBhvr>
                                    </p:animMotion>
                                  </p:childTnLst>
                                </p:cTn>
                              </p:par>
                              <p:par>
                                <p:cTn id="252" presetID="0" presetClass="path" presetSubtype="0" repeatCount="indefinite" accel="50000" decel="50000" fill="hold" grpId="1" nodeType="withEffect">
                                  <p:stCondLst>
                                    <p:cond delay="1000"/>
                                  </p:stCondLst>
                                  <p:childTnLst>
                                    <p:animMotion origin="layout" path="M 0 0 C 0.00087 -0.00024 0.00868 -0.00255 0.01007 -0.00371 C 0.01424 -0.00718 0.01493 -0.01088 0.01997 -0.0132 C 0.02396 -0.01852 0.02465 -0.02246 0.03003 -0.02477 C 0.03785 -0.04028 0.02743 -0.022 0.03715 -0.03241 C 0.04653 -0.04237 0.03316 -0.03473 0.04427 -0.04005 C 0.04878 -0.04561 0.05382 -0.05 0.05851 -0.0551 C 0.06267 -0.0595 0.06389 -0.06459 0.06858 -0.06852 C 0.0717 -0.07524 0.07309 -0.07755 0.07865 -0.07987 C 0.0875 -0.09237 0.07448 -0.07338 0.0842 -0.08959 C 0.08715 -0.09445 0.08767 -0.09283 0.09149 -0.097 C 0.09444 -0.10024 0.0974 -0.10487 0.1 -0.10857 C 0.10417 -0.12547 0.10712 -0.1338 0.10712 -0.15232 C 0.11233 -0.17362 0.10399 -0.14144 0.11146 -0.16366 C 0.1151 -0.17431 0.11719 -0.18704 0.11997 -0.19815 C 0.12188 -0.20556 0.12431 -0.2132 0.12569 -0.22084 C 0.12743 -0.23079 0.12882 -0.2419 0.1342 -0.24954 C 0.13611 -0.25649 0.13924 -0.2595 0.14288 -0.26482 " pathEditMode="relative" ptsTypes="fffffffffffffffffA">
                                      <p:cBhvr>
                                        <p:cTn id="253" dur="3000" fill="hold"/>
                                        <p:tgtEl>
                                          <p:spTgt spid="86"/>
                                        </p:tgtEl>
                                        <p:attrNameLst>
                                          <p:attrName>ppt_x</p:attrName>
                                          <p:attrName>ppt_y</p:attrName>
                                        </p:attrNameLst>
                                      </p:cBhvr>
                                    </p:animMotion>
                                  </p:childTnLst>
                                </p:cTn>
                              </p:par>
                              <p:par>
                                <p:cTn id="254" presetID="0" presetClass="path" presetSubtype="0" repeatCount="indefinite" accel="50000" decel="50000" fill="hold" grpId="1" nodeType="withEffect">
                                  <p:stCondLst>
                                    <p:cond delay="100"/>
                                  </p:stCondLst>
                                  <p:childTnLst>
                                    <p:animMotion origin="layout" path="M -1.94444E-6 1.11111E-6 C 0.00452 -0.00903 0.01094 -0.01921 0.01858 -0.02292 C 0.02431 -0.03449 0.01788 -0.02384 0.0257 -0.03033 C 0.0309 -0.03449 0.03386 -0.0412 0.03993 -0.04375 C 0.04358 -0.05139 0.04896 -0.05533 0.05417 -0.06088 C 0.06181 -0.06898 0.06684 -0.07593 0.0757 -0.08195 C 0.08195 -0.08611 0.08351 -0.09421 0.08993 -0.09699 C 0.0941 -0.10278 0.09913 -0.11204 0.10417 -0.1162 C 0.11476 -0.12477 0.10191 -0.10995 0.11285 -0.12176 C 0.12031 -0.12986 0.12622 -0.14236 0.13559 -0.14653 C 0.13993 -0.15232 0.14514 -0.15671 0.15 -0.16181 C 0.15469 -0.1669 0.15834 -0.17269 0.16424 -0.17523 C 0.16788 -0.18264 0.17309 -0.18565 0.17709 -0.19236 C 0.17813 -0.19421 0.17882 -0.1963 0.17986 -0.19815 C 0.18316 -0.2037 0.18281 -0.19954 0.18281 -0.2037 C 0.20677 -0.20625 0.19323 -0.20278 0.20417 -0.20764 C 0.20712 -0.20903 0.21285 -0.21134 0.21285 -0.21111 C 0.21424 -0.21273 0.21545 -0.21435 0.21702 -0.21528 C 0.21979 -0.2169 0.2257 -0.21898 0.2257 -0.21875 C 0.2316 -0.22732 0.24202 -0.22755 0.25 -0.23033 C 0.25868 -0.23333 0.2665 -0.23796 0.2757 -0.23796 " pathEditMode="relative" rAng="0" ptsTypes="ffffffffffffffffffffA">
                                      <p:cBhvr>
                                        <p:cTn id="255" dur="3000" fill="hold"/>
                                        <p:tgtEl>
                                          <p:spTgt spid="75"/>
                                        </p:tgtEl>
                                        <p:attrNameLst>
                                          <p:attrName>ppt_x</p:attrName>
                                          <p:attrName>ppt_y</p:attrName>
                                        </p:attrNameLst>
                                      </p:cBhvr>
                                      <p:rCtr x="138" y="-119"/>
                                    </p:animMotion>
                                  </p:childTnLst>
                                </p:cTn>
                              </p:par>
                              <p:par>
                                <p:cTn id="256" presetID="0" presetClass="path" presetSubtype="0" repeatCount="indefinite" accel="50000" decel="50000" fill="hold" grpId="1" nodeType="withEffect">
                                  <p:stCondLst>
                                    <p:cond delay="800"/>
                                  </p:stCondLst>
                                  <p:childTnLst>
                                    <p:animMotion origin="layout" path="M 0 0 C 0.01389 0.00301 0.02761 0.00648 0.0415 0.00949 C 0.06007 0.01759 0.07865 0.02639 0.09723 0.03426 C 0.09983 0.03657 0.10157 0.04004 0.10434 0.0419 C 0.11059 0.04606 0.1191 0.04861 0.1257 0.05139 C 0.14046 0.05764 0.15539 0.06366 0.16997 0.07037 C 0.17761 0.07384 0.18525 0.07662 0.19289 0.07986 C 0.19566 0.08102 0.19861 0.08241 0.20139 0.08379 C 0.20278 0.08449 0.20573 0.08565 0.20573 0.08565 C 0.21129 0.09352 0.22223 0.0956 0.23004 0.09907 C 0.23282 0.10023 0.23577 0.10162 0.23855 0.10278 C 0.23993 0.10347 0.24289 0.10463 0.24289 0.10463 C 0.24705 0.11041 0.25296 0.1118 0.25851 0.11435 C 0.26841 0.11875 0.27848 0.12315 0.28855 0.12754 C 0.29393 0.12986 0.3 0.12754 0.30573 0.12754 " pathEditMode="relative" ptsTypes="ffffffffffffffA">
                                      <p:cBhvr>
                                        <p:cTn id="257" dur="3000" fill="hold"/>
                                        <p:tgtEl>
                                          <p:spTgt spid="32"/>
                                        </p:tgtEl>
                                        <p:attrNameLst>
                                          <p:attrName>ppt_x</p:attrName>
                                          <p:attrName>ppt_y</p:attrName>
                                        </p:attrNameLst>
                                      </p:cBhvr>
                                    </p:animMotion>
                                  </p:childTnLst>
                                </p:cTn>
                              </p:par>
                              <p:par>
                                <p:cTn id="258" presetID="0" presetClass="path" presetSubtype="0" repeatCount="indefinite" accel="50000" decel="50000" fill="hold" grpId="1" nodeType="withEffect">
                                  <p:stCondLst>
                                    <p:cond delay="800"/>
                                  </p:stCondLst>
                                  <p:childTnLst>
                                    <p:animMotion origin="layout" path="M -0.00677 0.00509 C -0.00156 0.0074 0.00538 0.00925 0.01042 0.01272 C 0.01719 0.01734 0.02448 0.02266 0.03177 0.0259 C 0.03819 0.03446 0.04809 0.03423 0.05608 0.03932 C 0.06059 0.04209 0.06406 0.04487 0.06892 0.04695 C 0.07691 0.05689 0.10295 0.05712 0.11319 0.05828 C 0.12483 0.06129 0.13611 0.06591 0.14757 0.06961 C 0.15677 0.07262 0.16823 0.07169 0.17743 0.07169 C 0.1842 0.06915 0.1908 0.06707 0.19757 0.06406 C 0.19896 0.06337 0.20174 0.06221 0.20174 0.06244 C 0.20746 0.05458 0.21701 0.05365 0.22465 0.05065 C 0.23785 0.04556 0.25121 0.04371 0.26458 0.03932 C 0.27292 0.03654 0.28021 0.03168 0.28889 0.03168 " pathEditMode="relative" rAng="0" ptsTypes="ffffffffffffA">
                                      <p:cBhvr>
                                        <p:cTn id="259" dur="2000" fill="hold"/>
                                        <p:tgtEl>
                                          <p:spTgt spid="90"/>
                                        </p:tgtEl>
                                        <p:attrNameLst>
                                          <p:attrName>ppt_x</p:attrName>
                                          <p:attrName>ppt_y</p:attrName>
                                        </p:attrNameLst>
                                      </p:cBhvr>
                                      <p:rCtr x="148" y="34"/>
                                    </p:animMotion>
                                  </p:childTnLst>
                                </p:cTn>
                              </p:par>
                              <p:par>
                                <p:cTn id="260" presetID="0" presetClass="path" presetSubtype="0" repeatCount="indefinite" accel="50000" decel="50000" fill="hold" grpId="1" nodeType="withEffect">
                                  <p:stCondLst>
                                    <p:cond delay="800"/>
                                  </p:stCondLst>
                                  <p:childTnLst>
                                    <p:animMotion origin="layout" path="M 0 0 C 0.00573 0.0081 0.00521 0.01481 0.01424 0.01921 C 0.01615 0.02662 0.01806 0.02824 0.02292 0.0324 C 0.0257 0.04398 0.03247 0.05254 0.03854 0.06111 C 0.0415 0.07291 0.03733 0.06134 0.04427 0.06875 C 0.04549 0.07014 0.04601 0.07268 0.04705 0.0743 C 0.05052 0.08009 0.05643 0.08564 0.06146 0.08773 C 0.0632 0.09467 0.06129 0.09351 0.06563 0.09351 C 0.07396 0.09143 0.08368 0.08912 0.0915 0.08379 C 0.10139 0.07708 0.08993 0.0824 0.1 0.07824 C 0.10643 0.06921 0.09861 0.07893 0.10712 0.07245 C 0.10955 0.0706 0.11476 0.06365 0.11719 0.06111 C 0.12275 0.05509 0.1257 0.04722 0.13282 0.04398 C 0.13802 0.03703 0.1342 0.04097 0.14427 0.03634 C 0.14705 0.03495 0.15278 0.0324 0.15278 0.0324 C 0.16129 0.02176 0.14948 0.03541 0.16007 0.02685 C 0.16268 0.02476 0.16476 0.02176 0.16719 0.01921 C 0.17361 0.01226 0.17761 0.00162 0.18577 -0.00186 C 0.18993 -0.00556 0.19236 -0.00926 0.19705 -0.01135 C 0.20469 -0.02153 0.19566 -0.00834 0.20139 -0.02084 C 0.20278 -0.02385 0.20643 -0.02662 0.20851 -0.02848 C 0.21094 -0.03774 0.21875 -0.04445 0.2257 -0.04746 C 0.22969 -0.05278 0.23038 -0.05672 0.23577 -0.05903 C 0.24045 -0.06852 0.24913 -0.06852 0.25712 -0.07223 C 0.2599 -0.07361 0.26563 -0.07616 0.26563 -0.07616 C 0.26927 -0.08079 0.2724 -0.08357 0.27709 -0.08565 C 0.28229 -0.09236 0.28889 -0.09561 0.29566 -0.09908 C 0.2967 -0.10024 0.2974 -0.10186 0.29861 -0.10278 C 0.29983 -0.10371 0.30278 -0.10463 0.30278 -0.10463 C 0.30643 -0.10949 0.30938 -0.11204 0.31424 -0.11412 C 0.32188 -0.12431 0.31198 -0.11227 0.32136 -0.11991 C 0.32257 -0.12084 0.32309 -0.12292 0.32431 -0.12385 C 0.32691 -0.1257 0.33282 -0.12755 0.33282 -0.12755 C 0.33473 -0.1301 0.33611 -0.13357 0.33854 -0.13519 C 0.34375 -0.13866 0.35157 -0.14074 0.35712 -0.14283 C 0.36459 -0.14561 0.36077 -0.14352 0.36719 -0.14653 C 0.36858 -0.14723 0.37136 -0.14861 0.37136 -0.14861 " pathEditMode="relative" ptsTypes="ffffffffffffffffffffffffffffffffffffA">
                                      <p:cBhvr>
                                        <p:cTn id="261" dur="5000" fill="hold"/>
                                        <p:tgtEl>
                                          <p:spTgt spid="88"/>
                                        </p:tgtEl>
                                        <p:attrNameLst>
                                          <p:attrName>ppt_x</p:attrName>
                                          <p:attrName>ppt_y</p:attrName>
                                        </p:attrNameLst>
                                      </p:cBhvr>
                                    </p:animMotion>
                                  </p:childTnLst>
                                </p:cTn>
                              </p:par>
                              <p:par>
                                <p:cTn id="262" presetID="0" presetClass="path" presetSubtype="0" repeatCount="indefinite" accel="50000" decel="50000" fill="hold" grpId="1" nodeType="withEffect">
                                  <p:stCondLst>
                                    <p:cond delay="800"/>
                                  </p:stCondLst>
                                  <p:childTnLst>
                                    <p:animMotion origin="layout" path="M 0 0 C 0.00209 -0.00764 0.00191 -0.01065 0.0073 -0.01528 C 0.01077 -0.03009 0.00608 -0.0118 0.01146 -0.02662 C 0.01372 -0.03264 0.01424 -0.03796 0.01719 -0.04375 C 0.01945 -0.05324 0.02622 -0.06504 0.03143 -0.07245 C 0.03316 -0.07893 0.03507 -0.08287 0.03872 -0.08773 C 0.04167 -0.09954 0.04132 -0.10023 0.04862 -0.10671 C 0.05053 -0.11458 0.05157 -0.12361 0.05573 -0.12963 C 0.05747 -0.13565 0.05816 -0.14028 0.06146 -0.14491 C 0.0632 -0.15208 0.06667 -0.1581 0.07014 -0.16389 C 0.07934 -0.1794 0.06754 -0.16065 0.07431 -0.17523 C 0.07431 -0.17523 0.07987 -0.18264 0.08004 -0.18287 C 0.0849 -0.18264 0.11875 -0.18032 0.1257 -0.17917 C 0.13577 -0.17754 0.14584 -0.17245 0.15573 -0.16967 C 0.17691 -0.16342 0.16511 -0.16875 0.18004 -0.16204 C 0.18438 -0.16018 0.19289 -0.15625 0.19289 -0.15625 C 0.20087 -0.14629 0.21389 -0.14491 0.22414 -0.14282 C 0.23559 -0.14051 0.2474 -0.1375 0.25851 -0.13333 C 0.26632 -0.13055 0.27396 -0.12917 0.28143 -0.12569 C 0.28438 -0.1243 0.29011 -0.12199 0.29011 -0.12199 C 0.28889 -0.1206 0.28594 -0.11898 0.28716 -0.11805 C 0.28993 -0.11574 0.30365 -0.11481 0.30851 -0.1125 C 0.32778 -0.1037 0.34862 -0.09745 0.36858 -0.09329 C 0.37327 -0.0912 0.37553 -0.08796 0.38004 -0.08588 C 0.38108 -0.08449 0.38178 -0.08287 0.38299 -0.08194 C 0.38559 -0.08009 0.3915 -0.07824 0.3915 -0.07824 C 0.39462 -0.07407 0.39879 -0.07129 0.40157 -0.06667 C 0.40521 -0.06065 0.40573 -0.05787 0.41146 -0.05532 C 0.41355 -0.05254 0.41476 -0.04838 0.41719 -0.04583 C 0.4198 -0.04305 0.42309 -0.04236 0.42587 -0.04004 C 0.42917 -0.0331 0.42709 -0.03518 0.43143 -0.03241 " pathEditMode="relative" ptsTypes="ffffffffffffffffffffffffffffffA">
                                      <p:cBhvr>
                                        <p:cTn id="263" dur="5000" fill="hold"/>
                                        <p:tgtEl>
                                          <p:spTgt spid="89"/>
                                        </p:tgtEl>
                                        <p:attrNameLst>
                                          <p:attrName>ppt_x</p:attrName>
                                          <p:attrName>ppt_y</p:attrName>
                                        </p:attrNameLst>
                                      </p:cBhvr>
                                    </p:animMotion>
                                  </p:childTnLst>
                                </p:cTn>
                              </p:par>
                              <p:par>
                                <p:cTn id="264" presetID="0" presetClass="path" presetSubtype="0" repeatCount="indefinite" accel="50000" decel="50000" fill="hold" grpId="2" nodeType="withEffect">
                                  <p:stCondLst>
                                    <p:cond delay="800"/>
                                  </p:stCondLst>
                                  <p:childTnLst>
                                    <p:animMotion origin="layout" path="M 0 0 C -0.00208 -0.01158 -0.01111 -0.025 -0.01996 -0.02871 C -0.02291 -0.02986 -0.02864 -0.03241 -0.02864 -0.03241 C -0.03264 -0.0382 -0.03784 -0.04352 -0.04288 -0.04769 C -0.04704 -0.05648 -0.0526 -0.06227 -0.0585 -0.06875 C -0.06059 -0.07107 -0.06284 -0.07523 -0.06562 -0.07616 C -0.06753 -0.07685 -0.06944 -0.07616 -0.07135 -0.07616 C -0.07986 -0.06898 -0.08732 -0.06088 -0.09566 -0.05347 C -0.09843 -0.05116 -0.10156 -0.05 -0.10434 -0.04769 C -0.10833 -0.03935 -0.1151 -0.03449 -0.11996 -0.02662 C -0.12777 -0.01389 -0.13975 0.00949 -0.15139 0.01528 C -0.1585 0.0243 -0.14982 0.01273 -0.15711 0.02477 C -0.15798 0.02616 -0.16007 0.02847 -0.16007 0.02847 C -0.16198 0.02917 -0.16389 0.02917 -0.16562 0.03032 C -0.16684 0.03125 -0.16736 0.03356 -0.16857 0.03426 C -0.17899 0.04028 -0.19114 0.04259 -0.20139 0.04954 C -0.2092 0.05486 -0.21649 0.06157 -0.2243 0.06667 C -0.23159 0.07153 -0.22604 0.06852 -0.23142 0.0743 C -0.23645 0.07986 -0.24375 0.08495 -0.25 0.0875 C -0.25277 0.09143 -0.25312 0.09259 -0.25711 0.09514 C -0.2585 0.09606 -0.26145 0.09699 -0.26145 0.09699 " pathEditMode="relative" ptsTypes="ffffffffffffffffffffA">
                                      <p:cBhvr>
                                        <p:cTn id="265" dur="5000" fill="hold"/>
                                        <p:tgtEl>
                                          <p:spTgt spid="100"/>
                                        </p:tgtEl>
                                        <p:attrNameLst>
                                          <p:attrName>ppt_x</p:attrName>
                                          <p:attrName>ppt_y</p:attrName>
                                        </p:attrNameLst>
                                      </p:cBhvr>
                                    </p:animMotion>
                                  </p:childTnLst>
                                </p:cTn>
                              </p:par>
                              <p:par>
                                <p:cTn id="266" presetID="0" presetClass="path" presetSubtype="0" repeatCount="indefinite" accel="50000" decel="50000" fill="hold" grpId="2" nodeType="withEffect">
                                  <p:stCondLst>
                                    <p:cond delay="800"/>
                                  </p:stCondLst>
                                  <p:childTnLst>
                                    <p:animMotion origin="layout" path="M 0 0 C 0.03906 -0.00324 0.07621 -0.00763 0.1158 -0.00763 C 0.12396 -0.01851 0.13264 -0.02685 0.14149 -0.03611 C 0.14496 -0.03981 0.14687 -0.04537 0.15 -0.04953 C 0.15746 -0.05949 0.16771 -0.06736 0.17587 -0.07615 C 0.17986 -0.08055 0.18142 -0.08564 0.18576 -0.08958 C 0.19184 -0.10092 0.2 -0.11018 0.20729 -0.1199 C 0.21285 -0.12731 0.21736 -0.13541 0.22291 -0.14282 C 0.22934 -0.15555 0.22639 -0.15092 0.23142 -0.1581 C 0.23316 -0.16458 0.23507 -0.16851 0.23871 -0.17337 C 0.24132 -0.18425 0.2441 -0.18981 0.25 -0.19814 C 0.25278 -0.2081 0.25069 -0.20208 0.25729 -0.21527 C 0.25816 -0.21712 0.26007 -0.22083 0.26007 -0.22083 C 0.2618 -0.22824 0.26597 -0.23449 0.27014 -0.24004 C 0.27187 -0.24675 0.27066 -0.24467 0.2743 -0.24953 C 0.27535 -0.25092 0.27725 -0.25324 0.27725 -0.25324 " pathEditMode="relative" ptsTypes="fffffffffffffffA">
                                      <p:cBhvr>
                                        <p:cTn id="267" dur="5000" fill="hold"/>
                                        <p:tgtEl>
                                          <p:spTgt spid="101"/>
                                        </p:tgtEl>
                                        <p:attrNameLst>
                                          <p:attrName>ppt_x</p:attrName>
                                          <p:attrName>ppt_y</p:attrName>
                                        </p:attrNameLst>
                                      </p:cBhvr>
                                    </p:animMotion>
                                  </p:childTnLst>
                                </p:cTn>
                              </p:par>
                              <p:par>
                                <p:cTn id="268" presetID="0" presetClass="path" presetSubtype="0" repeatCount="indefinite" accel="50000" decel="50000" fill="hold" grpId="2" nodeType="withEffect">
                                  <p:stCondLst>
                                    <p:cond delay="800"/>
                                  </p:stCondLst>
                                  <p:childTnLst>
                                    <p:animMotion origin="layout" path="M 0 0 C -0.00833 -0.00417 -0.00868 -0.01551 -0.01285 -0.02477 C -0.01441 -0.02824 -0.01649 -0.03102 -0.0184 -0.03426 C -0.02187 -0.04005 -0.02101 -0.03681 -0.02569 -0.0419 C -0.03298 -0.04977 -0.03923 -0.05764 -0.04705 -0.06482 C -0.05156 -0.06898 -0.04878 -0.06898 -0.05278 -0.07431 C -0.05694 -0.07986 -0.0566 -0.07709 -0.06128 -0.0801 C -0.0717 -0.08681 -0.0776 -0.08773 -0.08993 -0.08773 C -0.10607 -0.08519 -0.12257 -0.08264 -0.13854 -0.07824 C -0.15278 -0.07431 -0.16528 -0.06713 -0.17986 -0.06482 C -0.19184 -0.05973 -0.17413 -0.06713 -0.19132 -0.06111 C -0.19288 -0.06065 -0.19566 -0.05903 -0.19566 -0.05903 " pathEditMode="relative" ptsTypes="fffffffffffA">
                                      <p:cBhvr>
                                        <p:cTn id="269" dur="4000" fill="hold"/>
                                        <p:tgtEl>
                                          <p:spTgt spid="102"/>
                                        </p:tgtEl>
                                        <p:attrNameLst>
                                          <p:attrName>ppt_x</p:attrName>
                                          <p:attrName>ppt_y</p:attrName>
                                        </p:attrNameLst>
                                      </p:cBhvr>
                                    </p:animMotion>
                                  </p:childTnLst>
                                </p:cTn>
                              </p:par>
                              <p:par>
                                <p:cTn id="270" presetID="42" presetClass="path" presetSubtype="0" repeatCount="indefinite" accel="50000" decel="50000" fill="hold" grpId="1" nodeType="withEffect">
                                  <p:stCondLst>
                                    <p:cond delay="800"/>
                                  </p:stCondLst>
                                  <p:childTnLst>
                                    <p:animMotion origin="layout" path="M -1.66667E-6 2.22222E-6 L -0.09444 2.22222E-6 " pathEditMode="relative" rAng="0" ptsTypes="AA">
                                      <p:cBhvr>
                                        <p:cTn id="271" dur="2000" fill="hold"/>
                                        <p:tgtEl>
                                          <p:spTgt spid="103"/>
                                        </p:tgtEl>
                                        <p:attrNameLst>
                                          <p:attrName>ppt_x</p:attrName>
                                          <p:attrName>ppt_y</p:attrName>
                                        </p:attrNameLst>
                                      </p:cBhvr>
                                      <p:rCtr x="-4722" y="0"/>
                                    </p:animMotion>
                                  </p:childTnLst>
                                </p:cTn>
                              </p:par>
                            </p:childTnLst>
                          </p:cTn>
                        </p:par>
                      </p:childTnLst>
                    </p:cTn>
                  </p:par>
                  <p:par>
                    <p:cTn id="272" fill="hold" nodeType="clickPar">
                      <p:stCondLst>
                        <p:cond delay="indefinite"/>
                      </p:stCondLst>
                      <p:childTnLst>
                        <p:par>
                          <p:cTn id="273" fill="hold" nodeType="withGroup">
                            <p:stCondLst>
                              <p:cond delay="0"/>
                            </p:stCondLst>
                            <p:childTnLst>
                              <p:par>
                                <p:cTn id="274" presetID="1" presetClass="exit" presetSubtype="0" fill="hold" nodeType="clickEffect">
                                  <p:stCondLst>
                                    <p:cond delay="0"/>
                                  </p:stCondLst>
                                  <p:childTnLst>
                                    <p:set>
                                      <p:cBhvr>
                                        <p:cTn id="275" dur="1" fill="hold">
                                          <p:stCondLst>
                                            <p:cond delay="0"/>
                                          </p:stCondLst>
                                        </p:cTn>
                                        <p:tgtEl>
                                          <p:spTgt spid="4"/>
                                        </p:tgtEl>
                                        <p:attrNameLst>
                                          <p:attrName>style.visibility</p:attrName>
                                        </p:attrNameLst>
                                      </p:cBhvr>
                                      <p:to>
                                        <p:strVal val="hidden"/>
                                      </p:to>
                                    </p:set>
                                  </p:childTnLst>
                                </p:cTn>
                              </p:par>
                              <p:par>
                                <p:cTn id="276" presetID="1" presetClass="exit" presetSubtype="0" fill="hold" nodeType="withEffect">
                                  <p:stCondLst>
                                    <p:cond delay="0"/>
                                  </p:stCondLst>
                                  <p:childTnLst>
                                    <p:set>
                                      <p:cBhvr>
                                        <p:cTn id="277" dur="1" fill="hold">
                                          <p:stCondLst>
                                            <p:cond delay="0"/>
                                          </p:stCondLst>
                                        </p:cTn>
                                        <p:tgtEl>
                                          <p:spTgt spid="6"/>
                                        </p:tgtEl>
                                        <p:attrNameLst>
                                          <p:attrName>style.visibility</p:attrName>
                                        </p:attrNameLst>
                                      </p:cBhvr>
                                      <p:to>
                                        <p:strVal val="hidden"/>
                                      </p:to>
                                    </p:set>
                                  </p:childTnLst>
                                </p:cTn>
                              </p:par>
                              <p:par>
                                <p:cTn id="278" presetID="1" presetClass="exit" presetSubtype="0" fill="hold" grpId="1" nodeType="withEffect">
                                  <p:stCondLst>
                                    <p:cond delay="0"/>
                                  </p:stCondLst>
                                  <p:childTnLst>
                                    <p:set>
                                      <p:cBhvr>
                                        <p:cTn id="279" dur="1" fill="hold">
                                          <p:stCondLst>
                                            <p:cond delay="0"/>
                                          </p:stCondLst>
                                        </p:cTn>
                                        <p:tgtEl>
                                          <p:spTgt spid="101"/>
                                        </p:tgtEl>
                                        <p:attrNameLst>
                                          <p:attrName>style.visibility</p:attrName>
                                        </p:attrNameLst>
                                      </p:cBhvr>
                                      <p:to>
                                        <p:strVal val="hidden"/>
                                      </p:to>
                                    </p:set>
                                  </p:childTnLst>
                                </p:cTn>
                              </p:par>
                              <p:par>
                                <p:cTn id="280" presetID="1" presetClass="exit" presetSubtype="0" fill="hold" nodeType="withEffect">
                                  <p:stCondLst>
                                    <p:cond delay="0"/>
                                  </p:stCondLst>
                                  <p:childTnLst>
                                    <p:set>
                                      <p:cBhvr>
                                        <p:cTn id="281" dur="1" fill="hold">
                                          <p:stCondLst>
                                            <p:cond delay="0"/>
                                          </p:stCondLst>
                                        </p:cTn>
                                        <p:tgtEl>
                                          <p:spTgt spid="9"/>
                                        </p:tgtEl>
                                        <p:attrNameLst>
                                          <p:attrName>style.visibility</p:attrName>
                                        </p:attrNameLst>
                                      </p:cBhvr>
                                      <p:to>
                                        <p:strVal val="hidden"/>
                                      </p:to>
                                    </p:set>
                                  </p:childTnLst>
                                </p:cTn>
                              </p:par>
                              <p:par>
                                <p:cTn id="282" presetID="1" presetClass="exit" presetSubtype="0" fill="hold" nodeType="withEffect">
                                  <p:stCondLst>
                                    <p:cond delay="0"/>
                                  </p:stCondLst>
                                  <p:childTnLst>
                                    <p:set>
                                      <p:cBhvr>
                                        <p:cTn id="283" dur="1" fill="hold">
                                          <p:stCondLst>
                                            <p:cond delay="0"/>
                                          </p:stCondLst>
                                        </p:cTn>
                                        <p:tgtEl>
                                          <p:spTgt spid="7"/>
                                        </p:tgtEl>
                                        <p:attrNameLst>
                                          <p:attrName>style.visibility</p:attrName>
                                        </p:attrNameLst>
                                      </p:cBhvr>
                                      <p:to>
                                        <p:strVal val="hidden"/>
                                      </p:to>
                                    </p:set>
                                  </p:childTnLst>
                                </p:cTn>
                              </p:par>
                              <p:par>
                                <p:cTn id="284" presetID="1" presetClass="exit" presetSubtype="0" fill="hold" nodeType="withEffect">
                                  <p:stCondLst>
                                    <p:cond delay="0"/>
                                  </p:stCondLst>
                                  <p:childTnLst>
                                    <p:set>
                                      <p:cBhvr>
                                        <p:cTn id="285" dur="1" fill="hold">
                                          <p:stCondLst>
                                            <p:cond delay="0"/>
                                          </p:stCondLst>
                                        </p:cTn>
                                        <p:tgtEl>
                                          <p:spTgt spid="8"/>
                                        </p:tgtEl>
                                        <p:attrNameLst>
                                          <p:attrName>style.visibility</p:attrName>
                                        </p:attrNameLst>
                                      </p:cBhvr>
                                      <p:to>
                                        <p:strVal val="hidden"/>
                                      </p:to>
                                    </p:set>
                                  </p:childTnLst>
                                </p:cTn>
                              </p:par>
                              <p:par>
                                <p:cTn id="286" presetID="1" presetClass="exit" presetSubtype="0" fill="hold" nodeType="withEffect">
                                  <p:stCondLst>
                                    <p:cond delay="0"/>
                                  </p:stCondLst>
                                  <p:childTnLst>
                                    <p:set>
                                      <p:cBhvr>
                                        <p:cTn id="287" dur="1" fill="hold">
                                          <p:stCondLst>
                                            <p:cond delay="0"/>
                                          </p:stCondLst>
                                        </p:cTn>
                                        <p:tgtEl>
                                          <p:spTgt spid="5"/>
                                        </p:tgtEl>
                                        <p:attrNameLst>
                                          <p:attrName>style.visibility</p:attrName>
                                        </p:attrNameLst>
                                      </p:cBhvr>
                                      <p:to>
                                        <p:strVal val="hidden"/>
                                      </p:to>
                                    </p:set>
                                  </p:childTnLst>
                                </p:cTn>
                              </p:par>
                              <p:par>
                                <p:cTn id="288" presetID="1" presetClass="exit" presetSubtype="0" fill="hold" nodeType="withEffect">
                                  <p:stCondLst>
                                    <p:cond delay="0"/>
                                  </p:stCondLst>
                                  <p:childTnLst>
                                    <p:set>
                                      <p:cBhvr>
                                        <p:cTn id="289" dur="1" fill="hold">
                                          <p:stCondLst>
                                            <p:cond delay="0"/>
                                          </p:stCondLst>
                                        </p:cTn>
                                        <p:tgtEl>
                                          <p:spTgt spid="33"/>
                                        </p:tgtEl>
                                        <p:attrNameLst>
                                          <p:attrName>style.visibility</p:attrName>
                                        </p:attrNameLst>
                                      </p:cBhvr>
                                      <p:to>
                                        <p:strVal val="hidden"/>
                                      </p:to>
                                    </p:set>
                                  </p:childTnLst>
                                </p:cTn>
                              </p:par>
                              <p:par>
                                <p:cTn id="290" presetID="1" presetClass="exit" presetSubtype="0" fill="hold" nodeType="withEffect">
                                  <p:stCondLst>
                                    <p:cond delay="0"/>
                                  </p:stCondLst>
                                  <p:childTnLst>
                                    <p:set>
                                      <p:cBhvr>
                                        <p:cTn id="291" dur="1" fill="hold">
                                          <p:stCondLst>
                                            <p:cond delay="0"/>
                                          </p:stCondLst>
                                        </p:cTn>
                                        <p:tgtEl>
                                          <p:spTgt spid="34"/>
                                        </p:tgtEl>
                                        <p:attrNameLst>
                                          <p:attrName>style.visibility</p:attrName>
                                        </p:attrNameLst>
                                      </p:cBhvr>
                                      <p:to>
                                        <p:strVal val="hidden"/>
                                      </p:to>
                                    </p:set>
                                  </p:childTnLst>
                                </p:cTn>
                              </p:par>
                              <p:par>
                                <p:cTn id="292" presetID="1" presetClass="exit" presetSubtype="0" fill="hold" nodeType="withEffect">
                                  <p:stCondLst>
                                    <p:cond delay="0"/>
                                  </p:stCondLst>
                                  <p:childTnLst>
                                    <p:set>
                                      <p:cBhvr>
                                        <p:cTn id="293" dur="1" fill="hold">
                                          <p:stCondLst>
                                            <p:cond delay="0"/>
                                          </p:stCondLst>
                                        </p:cTn>
                                        <p:tgtEl>
                                          <p:spTgt spid="35"/>
                                        </p:tgtEl>
                                        <p:attrNameLst>
                                          <p:attrName>style.visibility</p:attrName>
                                        </p:attrNameLst>
                                      </p:cBhvr>
                                      <p:to>
                                        <p:strVal val="hidden"/>
                                      </p:to>
                                    </p:set>
                                  </p:childTnLst>
                                </p:cTn>
                              </p:par>
                              <p:par>
                                <p:cTn id="294" presetID="1" presetClass="exit" presetSubtype="0" fill="hold" nodeType="withEffect">
                                  <p:stCondLst>
                                    <p:cond delay="0"/>
                                  </p:stCondLst>
                                  <p:childTnLst>
                                    <p:set>
                                      <p:cBhvr>
                                        <p:cTn id="295" dur="1" fill="hold">
                                          <p:stCondLst>
                                            <p:cond delay="0"/>
                                          </p:stCondLst>
                                        </p:cTn>
                                        <p:tgtEl>
                                          <p:spTgt spid="36"/>
                                        </p:tgtEl>
                                        <p:attrNameLst>
                                          <p:attrName>style.visibility</p:attrName>
                                        </p:attrNameLst>
                                      </p:cBhvr>
                                      <p:to>
                                        <p:strVal val="hidden"/>
                                      </p:to>
                                    </p:set>
                                  </p:childTnLst>
                                </p:cTn>
                              </p:par>
                              <p:par>
                                <p:cTn id="296" presetID="1" presetClass="exit" presetSubtype="0" fill="hold" nodeType="withEffect">
                                  <p:stCondLst>
                                    <p:cond delay="0"/>
                                  </p:stCondLst>
                                  <p:childTnLst>
                                    <p:set>
                                      <p:cBhvr>
                                        <p:cTn id="297" dur="1" fill="hold">
                                          <p:stCondLst>
                                            <p:cond delay="0"/>
                                          </p:stCondLst>
                                        </p:cTn>
                                        <p:tgtEl>
                                          <p:spTgt spid="37"/>
                                        </p:tgtEl>
                                        <p:attrNameLst>
                                          <p:attrName>style.visibility</p:attrName>
                                        </p:attrNameLst>
                                      </p:cBhvr>
                                      <p:to>
                                        <p:strVal val="hidden"/>
                                      </p:to>
                                    </p:set>
                                  </p:childTnLst>
                                </p:cTn>
                              </p:par>
                              <p:par>
                                <p:cTn id="298" presetID="1" presetClass="exit" presetSubtype="0" fill="hold" nodeType="withEffect">
                                  <p:stCondLst>
                                    <p:cond delay="0"/>
                                  </p:stCondLst>
                                  <p:childTnLst>
                                    <p:set>
                                      <p:cBhvr>
                                        <p:cTn id="299" dur="1" fill="hold">
                                          <p:stCondLst>
                                            <p:cond delay="0"/>
                                          </p:stCondLst>
                                        </p:cTn>
                                        <p:tgtEl>
                                          <p:spTgt spid="39"/>
                                        </p:tgtEl>
                                        <p:attrNameLst>
                                          <p:attrName>style.visibility</p:attrName>
                                        </p:attrNameLst>
                                      </p:cBhvr>
                                      <p:to>
                                        <p:strVal val="hidden"/>
                                      </p:to>
                                    </p:set>
                                  </p:childTnLst>
                                </p:cTn>
                              </p:par>
                              <p:par>
                                <p:cTn id="300" presetID="1" presetClass="exit" presetSubtype="0" fill="hold" nodeType="withEffect">
                                  <p:stCondLst>
                                    <p:cond delay="0"/>
                                  </p:stCondLst>
                                  <p:childTnLst>
                                    <p:set>
                                      <p:cBhvr>
                                        <p:cTn id="301" dur="1" fill="hold">
                                          <p:stCondLst>
                                            <p:cond delay="0"/>
                                          </p:stCondLst>
                                        </p:cTn>
                                        <p:tgtEl>
                                          <p:spTgt spid="40"/>
                                        </p:tgtEl>
                                        <p:attrNameLst>
                                          <p:attrName>style.visibility</p:attrName>
                                        </p:attrNameLst>
                                      </p:cBhvr>
                                      <p:to>
                                        <p:strVal val="hidden"/>
                                      </p:to>
                                    </p:set>
                                  </p:childTnLst>
                                </p:cTn>
                              </p:par>
                              <p:par>
                                <p:cTn id="302" presetID="1" presetClass="exit" presetSubtype="0" fill="hold" nodeType="withEffect">
                                  <p:stCondLst>
                                    <p:cond delay="0"/>
                                  </p:stCondLst>
                                  <p:childTnLst>
                                    <p:set>
                                      <p:cBhvr>
                                        <p:cTn id="303" dur="1" fill="hold">
                                          <p:stCondLst>
                                            <p:cond delay="0"/>
                                          </p:stCondLst>
                                        </p:cTn>
                                        <p:tgtEl>
                                          <p:spTgt spid="41"/>
                                        </p:tgtEl>
                                        <p:attrNameLst>
                                          <p:attrName>style.visibility</p:attrName>
                                        </p:attrNameLst>
                                      </p:cBhvr>
                                      <p:to>
                                        <p:strVal val="hidden"/>
                                      </p:to>
                                    </p:set>
                                  </p:childTnLst>
                                </p:cTn>
                              </p:par>
                              <p:par>
                                <p:cTn id="304" presetID="1" presetClass="exit" presetSubtype="0" fill="hold" nodeType="withEffect">
                                  <p:stCondLst>
                                    <p:cond delay="0"/>
                                  </p:stCondLst>
                                  <p:childTnLst>
                                    <p:set>
                                      <p:cBhvr>
                                        <p:cTn id="305" dur="1" fill="hold">
                                          <p:stCondLst>
                                            <p:cond delay="0"/>
                                          </p:stCondLst>
                                        </p:cTn>
                                        <p:tgtEl>
                                          <p:spTgt spid="48"/>
                                        </p:tgtEl>
                                        <p:attrNameLst>
                                          <p:attrName>style.visibility</p:attrName>
                                        </p:attrNameLst>
                                      </p:cBhvr>
                                      <p:to>
                                        <p:strVal val="hidden"/>
                                      </p:to>
                                    </p:set>
                                  </p:childTnLst>
                                </p:cTn>
                              </p:par>
                              <p:par>
                                <p:cTn id="306" presetID="1" presetClass="exit" presetSubtype="0" fill="hold" nodeType="withEffect">
                                  <p:stCondLst>
                                    <p:cond delay="0"/>
                                  </p:stCondLst>
                                  <p:childTnLst>
                                    <p:set>
                                      <p:cBhvr>
                                        <p:cTn id="307" dur="1" fill="hold">
                                          <p:stCondLst>
                                            <p:cond delay="0"/>
                                          </p:stCondLst>
                                        </p:cTn>
                                        <p:tgtEl>
                                          <p:spTgt spid="77"/>
                                        </p:tgtEl>
                                        <p:attrNameLst>
                                          <p:attrName>style.visibility</p:attrName>
                                        </p:attrNameLst>
                                      </p:cBhvr>
                                      <p:to>
                                        <p:strVal val="hidden"/>
                                      </p:to>
                                    </p:set>
                                  </p:childTnLst>
                                </p:cTn>
                              </p:par>
                              <p:par>
                                <p:cTn id="308" presetID="1" presetClass="exit" presetSubtype="0" fill="hold" nodeType="withEffect">
                                  <p:stCondLst>
                                    <p:cond delay="0"/>
                                  </p:stCondLst>
                                  <p:childTnLst>
                                    <p:set>
                                      <p:cBhvr>
                                        <p:cTn id="309" dur="1" fill="hold">
                                          <p:stCondLst>
                                            <p:cond delay="0"/>
                                          </p:stCondLst>
                                        </p:cTn>
                                        <p:tgtEl>
                                          <p:spTgt spid="61"/>
                                        </p:tgtEl>
                                        <p:attrNameLst>
                                          <p:attrName>style.visibility</p:attrName>
                                        </p:attrNameLst>
                                      </p:cBhvr>
                                      <p:to>
                                        <p:strVal val="hidden"/>
                                      </p:to>
                                    </p:set>
                                  </p:childTnLst>
                                </p:cTn>
                              </p:par>
                              <p:par>
                                <p:cTn id="310" presetID="1" presetClass="exit" presetSubtype="0" fill="hold" nodeType="withEffect">
                                  <p:stCondLst>
                                    <p:cond delay="0"/>
                                  </p:stCondLst>
                                  <p:childTnLst>
                                    <p:set>
                                      <p:cBhvr>
                                        <p:cTn id="311" dur="1" fill="hold">
                                          <p:stCondLst>
                                            <p:cond delay="0"/>
                                          </p:stCondLst>
                                        </p:cTn>
                                        <p:tgtEl>
                                          <p:spTgt spid="98"/>
                                        </p:tgtEl>
                                        <p:attrNameLst>
                                          <p:attrName>style.visibility</p:attrName>
                                        </p:attrNameLst>
                                      </p:cBhvr>
                                      <p:to>
                                        <p:strVal val="hidden"/>
                                      </p:to>
                                    </p:set>
                                  </p:childTnLst>
                                </p:cTn>
                              </p:par>
                              <p:par>
                                <p:cTn id="312" presetID="1" presetClass="exit" presetSubtype="0" fill="hold" nodeType="withEffect">
                                  <p:stCondLst>
                                    <p:cond delay="0"/>
                                  </p:stCondLst>
                                  <p:childTnLst>
                                    <p:set>
                                      <p:cBhvr>
                                        <p:cTn id="313" dur="1" fill="hold">
                                          <p:stCondLst>
                                            <p:cond delay="0"/>
                                          </p:stCondLst>
                                        </p:cTn>
                                        <p:tgtEl>
                                          <p:spTgt spid="46"/>
                                        </p:tgtEl>
                                        <p:attrNameLst>
                                          <p:attrName>style.visibility</p:attrName>
                                        </p:attrNameLst>
                                      </p:cBhvr>
                                      <p:to>
                                        <p:strVal val="hidden"/>
                                      </p:to>
                                    </p:set>
                                  </p:childTnLst>
                                </p:cTn>
                              </p:par>
                              <p:par>
                                <p:cTn id="314" presetID="1" presetClass="exit" presetSubtype="0" fill="hold" nodeType="withEffect">
                                  <p:stCondLst>
                                    <p:cond delay="0"/>
                                  </p:stCondLst>
                                  <p:childTnLst>
                                    <p:set>
                                      <p:cBhvr>
                                        <p:cTn id="315" dur="1" fill="hold">
                                          <p:stCondLst>
                                            <p:cond delay="0"/>
                                          </p:stCondLst>
                                        </p:cTn>
                                        <p:tgtEl>
                                          <p:spTgt spid="69"/>
                                        </p:tgtEl>
                                        <p:attrNameLst>
                                          <p:attrName>style.visibility</p:attrName>
                                        </p:attrNameLst>
                                      </p:cBhvr>
                                      <p:to>
                                        <p:strVal val="hidden"/>
                                      </p:to>
                                    </p:set>
                                  </p:childTnLst>
                                </p:cTn>
                              </p:par>
                              <p:par>
                                <p:cTn id="316" presetID="1" presetClass="exit" presetSubtype="0" fill="hold" nodeType="withEffect">
                                  <p:stCondLst>
                                    <p:cond delay="0"/>
                                  </p:stCondLst>
                                  <p:childTnLst>
                                    <p:set>
                                      <p:cBhvr>
                                        <p:cTn id="317" dur="1" fill="hold">
                                          <p:stCondLst>
                                            <p:cond delay="0"/>
                                          </p:stCondLst>
                                        </p:cTn>
                                        <p:tgtEl>
                                          <p:spTgt spid="62"/>
                                        </p:tgtEl>
                                        <p:attrNameLst>
                                          <p:attrName>style.visibility</p:attrName>
                                        </p:attrNameLst>
                                      </p:cBhvr>
                                      <p:to>
                                        <p:strVal val="hidden"/>
                                      </p:to>
                                    </p:set>
                                  </p:childTnLst>
                                </p:cTn>
                              </p:par>
                              <p:par>
                                <p:cTn id="318" presetID="1" presetClass="exit" presetSubtype="0" fill="hold" nodeType="withEffect">
                                  <p:stCondLst>
                                    <p:cond delay="0"/>
                                  </p:stCondLst>
                                  <p:childTnLst>
                                    <p:set>
                                      <p:cBhvr>
                                        <p:cTn id="319" dur="1" fill="hold">
                                          <p:stCondLst>
                                            <p:cond delay="0"/>
                                          </p:stCondLst>
                                        </p:cTn>
                                        <p:tgtEl>
                                          <p:spTgt spid="59"/>
                                        </p:tgtEl>
                                        <p:attrNameLst>
                                          <p:attrName>style.visibility</p:attrName>
                                        </p:attrNameLst>
                                      </p:cBhvr>
                                      <p:to>
                                        <p:strVal val="hidden"/>
                                      </p:to>
                                    </p:set>
                                  </p:childTnLst>
                                </p:cTn>
                              </p:par>
                              <p:par>
                                <p:cTn id="320" presetID="1" presetClass="exit" presetSubtype="0" fill="hold" nodeType="withEffect">
                                  <p:stCondLst>
                                    <p:cond delay="0"/>
                                  </p:stCondLst>
                                  <p:childTnLst>
                                    <p:set>
                                      <p:cBhvr>
                                        <p:cTn id="321" dur="1" fill="hold">
                                          <p:stCondLst>
                                            <p:cond delay="0"/>
                                          </p:stCondLst>
                                        </p:cTn>
                                        <p:tgtEl>
                                          <p:spTgt spid="1042"/>
                                        </p:tgtEl>
                                        <p:attrNameLst>
                                          <p:attrName>style.visibility</p:attrName>
                                        </p:attrNameLst>
                                      </p:cBhvr>
                                      <p:to>
                                        <p:strVal val="hidden"/>
                                      </p:to>
                                    </p:set>
                                  </p:childTnLst>
                                </p:cTn>
                              </p:par>
                              <p:par>
                                <p:cTn id="322" presetID="1" presetClass="exit" presetSubtype="0" fill="hold" nodeType="withEffect">
                                  <p:stCondLst>
                                    <p:cond delay="0"/>
                                  </p:stCondLst>
                                  <p:childTnLst>
                                    <p:set>
                                      <p:cBhvr>
                                        <p:cTn id="323" dur="1" fill="hold">
                                          <p:stCondLst>
                                            <p:cond delay="0"/>
                                          </p:stCondLst>
                                        </p:cTn>
                                        <p:tgtEl>
                                          <p:spTgt spid="38"/>
                                        </p:tgtEl>
                                        <p:attrNameLst>
                                          <p:attrName>style.visibility</p:attrName>
                                        </p:attrNameLst>
                                      </p:cBhvr>
                                      <p:to>
                                        <p:strVal val="hidden"/>
                                      </p:to>
                                    </p:set>
                                  </p:childTnLst>
                                </p:cTn>
                              </p:par>
                              <p:par>
                                <p:cTn id="324" presetID="1" presetClass="exit" presetSubtype="0" fill="hold" nodeType="withEffect">
                                  <p:stCondLst>
                                    <p:cond delay="0"/>
                                  </p:stCondLst>
                                  <p:childTnLst>
                                    <p:set>
                                      <p:cBhvr>
                                        <p:cTn id="325" dur="1" fill="hold">
                                          <p:stCondLst>
                                            <p:cond delay="0"/>
                                          </p:stCondLst>
                                        </p:cTn>
                                        <p:tgtEl>
                                          <p:spTgt spid="66"/>
                                        </p:tgtEl>
                                        <p:attrNameLst>
                                          <p:attrName>style.visibility</p:attrName>
                                        </p:attrNameLst>
                                      </p:cBhvr>
                                      <p:to>
                                        <p:strVal val="hidden"/>
                                      </p:to>
                                    </p:set>
                                  </p:childTnLst>
                                </p:cTn>
                              </p:par>
                              <p:par>
                                <p:cTn id="326" presetID="1" presetClass="exit" presetSubtype="0" fill="hold" nodeType="withEffect">
                                  <p:stCondLst>
                                    <p:cond delay="0"/>
                                  </p:stCondLst>
                                  <p:childTnLst>
                                    <p:set>
                                      <p:cBhvr>
                                        <p:cTn id="327" dur="1" fill="hold">
                                          <p:stCondLst>
                                            <p:cond delay="0"/>
                                          </p:stCondLst>
                                        </p:cTn>
                                        <p:tgtEl>
                                          <p:spTgt spid="72"/>
                                        </p:tgtEl>
                                        <p:attrNameLst>
                                          <p:attrName>style.visibility</p:attrName>
                                        </p:attrNameLst>
                                      </p:cBhvr>
                                      <p:to>
                                        <p:strVal val="hidden"/>
                                      </p:to>
                                    </p:set>
                                  </p:childTnLst>
                                </p:cTn>
                              </p:par>
                              <p:par>
                                <p:cTn id="328" presetID="1" presetClass="exit" presetSubtype="0" fill="hold" nodeType="withEffect">
                                  <p:stCondLst>
                                    <p:cond delay="0"/>
                                  </p:stCondLst>
                                  <p:childTnLst>
                                    <p:set>
                                      <p:cBhvr>
                                        <p:cTn id="329" dur="1" fill="hold">
                                          <p:stCondLst>
                                            <p:cond delay="0"/>
                                          </p:stCondLst>
                                        </p:cTn>
                                        <p:tgtEl>
                                          <p:spTgt spid="49"/>
                                        </p:tgtEl>
                                        <p:attrNameLst>
                                          <p:attrName>style.visibility</p:attrName>
                                        </p:attrNameLst>
                                      </p:cBhvr>
                                      <p:to>
                                        <p:strVal val="hidden"/>
                                      </p:to>
                                    </p:set>
                                  </p:childTnLst>
                                </p:cTn>
                              </p:par>
                              <p:par>
                                <p:cTn id="330" presetID="1" presetClass="exit" presetSubtype="0" fill="hold" grpId="2" nodeType="withEffect">
                                  <p:stCondLst>
                                    <p:cond delay="0"/>
                                  </p:stCondLst>
                                  <p:childTnLst>
                                    <p:set>
                                      <p:cBhvr>
                                        <p:cTn id="331" dur="1" fill="hold">
                                          <p:stCondLst>
                                            <p:cond delay="0"/>
                                          </p:stCondLst>
                                        </p:cTn>
                                        <p:tgtEl>
                                          <p:spTgt spid="32"/>
                                        </p:tgtEl>
                                        <p:attrNameLst>
                                          <p:attrName>style.visibility</p:attrName>
                                        </p:attrNameLst>
                                      </p:cBhvr>
                                      <p:to>
                                        <p:strVal val="hidden"/>
                                      </p:to>
                                    </p:set>
                                  </p:childTnLst>
                                </p:cTn>
                              </p:par>
                              <p:par>
                                <p:cTn id="332" presetID="1" presetClass="exit" presetSubtype="0" fill="hold" grpId="2" nodeType="withEffect">
                                  <p:stCondLst>
                                    <p:cond delay="0"/>
                                  </p:stCondLst>
                                  <p:childTnLst>
                                    <p:set>
                                      <p:cBhvr>
                                        <p:cTn id="333" dur="1" fill="hold">
                                          <p:stCondLst>
                                            <p:cond delay="0"/>
                                          </p:stCondLst>
                                        </p:cTn>
                                        <p:tgtEl>
                                          <p:spTgt spid="73"/>
                                        </p:tgtEl>
                                        <p:attrNameLst>
                                          <p:attrName>style.visibility</p:attrName>
                                        </p:attrNameLst>
                                      </p:cBhvr>
                                      <p:to>
                                        <p:strVal val="hidden"/>
                                      </p:to>
                                    </p:set>
                                  </p:childTnLst>
                                </p:cTn>
                              </p:par>
                              <p:par>
                                <p:cTn id="334" presetID="1" presetClass="exit" presetSubtype="0" fill="hold" grpId="2" nodeType="withEffect">
                                  <p:stCondLst>
                                    <p:cond delay="0"/>
                                  </p:stCondLst>
                                  <p:childTnLst>
                                    <p:set>
                                      <p:cBhvr>
                                        <p:cTn id="335" dur="1" fill="hold">
                                          <p:stCondLst>
                                            <p:cond delay="0"/>
                                          </p:stCondLst>
                                        </p:cTn>
                                        <p:tgtEl>
                                          <p:spTgt spid="75"/>
                                        </p:tgtEl>
                                        <p:attrNameLst>
                                          <p:attrName>style.visibility</p:attrName>
                                        </p:attrNameLst>
                                      </p:cBhvr>
                                      <p:to>
                                        <p:strVal val="hidden"/>
                                      </p:to>
                                    </p:set>
                                  </p:childTnLst>
                                </p:cTn>
                              </p:par>
                              <p:par>
                                <p:cTn id="336" presetID="1" presetClass="exit" presetSubtype="0" fill="hold" grpId="2" nodeType="withEffect">
                                  <p:stCondLst>
                                    <p:cond delay="0"/>
                                  </p:stCondLst>
                                  <p:childTnLst>
                                    <p:set>
                                      <p:cBhvr>
                                        <p:cTn id="337" dur="1" fill="hold">
                                          <p:stCondLst>
                                            <p:cond delay="0"/>
                                          </p:stCondLst>
                                        </p:cTn>
                                        <p:tgtEl>
                                          <p:spTgt spid="76"/>
                                        </p:tgtEl>
                                        <p:attrNameLst>
                                          <p:attrName>style.visibility</p:attrName>
                                        </p:attrNameLst>
                                      </p:cBhvr>
                                      <p:to>
                                        <p:strVal val="hidden"/>
                                      </p:to>
                                    </p:set>
                                  </p:childTnLst>
                                </p:cTn>
                              </p:par>
                              <p:par>
                                <p:cTn id="338" presetID="1" presetClass="exit" presetSubtype="0" fill="hold" grpId="2" nodeType="withEffect">
                                  <p:stCondLst>
                                    <p:cond delay="0"/>
                                  </p:stCondLst>
                                  <p:childTnLst>
                                    <p:set>
                                      <p:cBhvr>
                                        <p:cTn id="339" dur="1" fill="hold">
                                          <p:stCondLst>
                                            <p:cond delay="0"/>
                                          </p:stCondLst>
                                        </p:cTn>
                                        <p:tgtEl>
                                          <p:spTgt spid="78"/>
                                        </p:tgtEl>
                                        <p:attrNameLst>
                                          <p:attrName>style.visibility</p:attrName>
                                        </p:attrNameLst>
                                      </p:cBhvr>
                                      <p:to>
                                        <p:strVal val="hidden"/>
                                      </p:to>
                                    </p:set>
                                  </p:childTnLst>
                                </p:cTn>
                              </p:par>
                              <p:par>
                                <p:cTn id="340" presetID="1" presetClass="exit" presetSubtype="0" fill="hold" grpId="2" nodeType="withEffect">
                                  <p:stCondLst>
                                    <p:cond delay="0"/>
                                  </p:stCondLst>
                                  <p:childTnLst>
                                    <p:set>
                                      <p:cBhvr>
                                        <p:cTn id="341" dur="1" fill="hold">
                                          <p:stCondLst>
                                            <p:cond delay="0"/>
                                          </p:stCondLst>
                                        </p:cTn>
                                        <p:tgtEl>
                                          <p:spTgt spid="79"/>
                                        </p:tgtEl>
                                        <p:attrNameLst>
                                          <p:attrName>style.visibility</p:attrName>
                                        </p:attrNameLst>
                                      </p:cBhvr>
                                      <p:to>
                                        <p:strVal val="hidden"/>
                                      </p:to>
                                    </p:set>
                                  </p:childTnLst>
                                </p:cTn>
                              </p:par>
                              <p:par>
                                <p:cTn id="342" presetID="1" presetClass="exit" presetSubtype="0" fill="hold" grpId="2" nodeType="withEffect">
                                  <p:stCondLst>
                                    <p:cond delay="0"/>
                                  </p:stCondLst>
                                  <p:childTnLst>
                                    <p:set>
                                      <p:cBhvr>
                                        <p:cTn id="343" dur="1" fill="hold">
                                          <p:stCondLst>
                                            <p:cond delay="0"/>
                                          </p:stCondLst>
                                        </p:cTn>
                                        <p:tgtEl>
                                          <p:spTgt spid="80"/>
                                        </p:tgtEl>
                                        <p:attrNameLst>
                                          <p:attrName>style.visibility</p:attrName>
                                        </p:attrNameLst>
                                      </p:cBhvr>
                                      <p:to>
                                        <p:strVal val="hidden"/>
                                      </p:to>
                                    </p:set>
                                  </p:childTnLst>
                                </p:cTn>
                              </p:par>
                              <p:par>
                                <p:cTn id="344" presetID="1" presetClass="exit" presetSubtype="0" fill="hold" grpId="2" nodeType="withEffect">
                                  <p:stCondLst>
                                    <p:cond delay="0"/>
                                  </p:stCondLst>
                                  <p:childTnLst>
                                    <p:set>
                                      <p:cBhvr>
                                        <p:cTn id="345" dur="1" fill="hold">
                                          <p:stCondLst>
                                            <p:cond delay="0"/>
                                          </p:stCondLst>
                                        </p:cTn>
                                        <p:tgtEl>
                                          <p:spTgt spid="81"/>
                                        </p:tgtEl>
                                        <p:attrNameLst>
                                          <p:attrName>style.visibility</p:attrName>
                                        </p:attrNameLst>
                                      </p:cBhvr>
                                      <p:to>
                                        <p:strVal val="hidden"/>
                                      </p:to>
                                    </p:set>
                                  </p:childTnLst>
                                </p:cTn>
                              </p:par>
                              <p:par>
                                <p:cTn id="346" presetID="1" presetClass="exit" presetSubtype="0" fill="hold" nodeType="withEffect">
                                  <p:stCondLst>
                                    <p:cond delay="0"/>
                                  </p:stCondLst>
                                  <p:childTnLst>
                                    <p:set>
                                      <p:cBhvr>
                                        <p:cTn id="347" dur="1" fill="hold">
                                          <p:stCondLst>
                                            <p:cond delay="0"/>
                                          </p:stCondLst>
                                        </p:cTn>
                                        <p:tgtEl>
                                          <p:spTgt spid="42"/>
                                        </p:tgtEl>
                                        <p:attrNameLst>
                                          <p:attrName>style.visibility</p:attrName>
                                        </p:attrNameLst>
                                      </p:cBhvr>
                                      <p:to>
                                        <p:strVal val="hidden"/>
                                      </p:to>
                                    </p:set>
                                  </p:childTnLst>
                                </p:cTn>
                              </p:par>
                              <p:par>
                                <p:cTn id="348" presetID="1" presetClass="exit" presetSubtype="0" fill="hold" nodeType="withEffect">
                                  <p:stCondLst>
                                    <p:cond delay="0"/>
                                  </p:stCondLst>
                                  <p:childTnLst>
                                    <p:set>
                                      <p:cBhvr>
                                        <p:cTn id="349" dur="1" fill="hold">
                                          <p:stCondLst>
                                            <p:cond delay="0"/>
                                          </p:stCondLst>
                                        </p:cTn>
                                        <p:tgtEl>
                                          <p:spTgt spid="57"/>
                                        </p:tgtEl>
                                        <p:attrNameLst>
                                          <p:attrName>style.visibility</p:attrName>
                                        </p:attrNameLst>
                                      </p:cBhvr>
                                      <p:to>
                                        <p:strVal val="hidden"/>
                                      </p:to>
                                    </p:set>
                                  </p:childTnLst>
                                </p:cTn>
                              </p:par>
                              <p:par>
                                <p:cTn id="350" presetID="1" presetClass="exit" presetSubtype="0" fill="hold" nodeType="withEffect">
                                  <p:stCondLst>
                                    <p:cond delay="0"/>
                                  </p:stCondLst>
                                  <p:childTnLst>
                                    <p:set>
                                      <p:cBhvr>
                                        <p:cTn id="351" dur="1" fill="hold">
                                          <p:stCondLst>
                                            <p:cond delay="0"/>
                                          </p:stCondLst>
                                        </p:cTn>
                                        <p:tgtEl>
                                          <p:spTgt spid="60"/>
                                        </p:tgtEl>
                                        <p:attrNameLst>
                                          <p:attrName>style.visibility</p:attrName>
                                        </p:attrNameLst>
                                      </p:cBhvr>
                                      <p:to>
                                        <p:strVal val="hidden"/>
                                      </p:to>
                                    </p:set>
                                  </p:childTnLst>
                                </p:cTn>
                              </p:par>
                              <p:par>
                                <p:cTn id="352" presetID="1" presetClass="exit" presetSubtype="0" fill="hold" nodeType="withEffect">
                                  <p:stCondLst>
                                    <p:cond delay="0"/>
                                  </p:stCondLst>
                                  <p:childTnLst>
                                    <p:set>
                                      <p:cBhvr>
                                        <p:cTn id="353" dur="1" fill="hold">
                                          <p:stCondLst>
                                            <p:cond delay="0"/>
                                          </p:stCondLst>
                                        </p:cTn>
                                        <p:tgtEl>
                                          <p:spTgt spid="63"/>
                                        </p:tgtEl>
                                        <p:attrNameLst>
                                          <p:attrName>style.visibility</p:attrName>
                                        </p:attrNameLst>
                                      </p:cBhvr>
                                      <p:to>
                                        <p:strVal val="hidden"/>
                                      </p:to>
                                    </p:set>
                                  </p:childTnLst>
                                </p:cTn>
                              </p:par>
                              <p:par>
                                <p:cTn id="354" presetID="1" presetClass="exit" presetSubtype="0" fill="hold" nodeType="withEffect">
                                  <p:stCondLst>
                                    <p:cond delay="0"/>
                                  </p:stCondLst>
                                  <p:childTnLst>
                                    <p:set>
                                      <p:cBhvr>
                                        <p:cTn id="355" dur="1" fill="hold">
                                          <p:stCondLst>
                                            <p:cond delay="0"/>
                                          </p:stCondLst>
                                        </p:cTn>
                                        <p:tgtEl>
                                          <p:spTgt spid="67"/>
                                        </p:tgtEl>
                                        <p:attrNameLst>
                                          <p:attrName>style.visibility</p:attrName>
                                        </p:attrNameLst>
                                      </p:cBhvr>
                                      <p:to>
                                        <p:strVal val="hidden"/>
                                      </p:to>
                                    </p:set>
                                  </p:childTnLst>
                                </p:cTn>
                              </p:par>
                              <p:par>
                                <p:cTn id="356" presetID="1" presetClass="exit" presetSubtype="0" fill="hold" nodeType="withEffect">
                                  <p:stCondLst>
                                    <p:cond delay="0"/>
                                  </p:stCondLst>
                                  <p:childTnLst>
                                    <p:set>
                                      <p:cBhvr>
                                        <p:cTn id="357" dur="1" fill="hold">
                                          <p:stCondLst>
                                            <p:cond delay="0"/>
                                          </p:stCondLst>
                                        </p:cTn>
                                        <p:tgtEl>
                                          <p:spTgt spid="70"/>
                                        </p:tgtEl>
                                        <p:attrNameLst>
                                          <p:attrName>style.visibility</p:attrName>
                                        </p:attrNameLst>
                                      </p:cBhvr>
                                      <p:to>
                                        <p:strVal val="hidden"/>
                                      </p:to>
                                    </p:set>
                                  </p:childTnLst>
                                </p:cTn>
                              </p:par>
                              <p:par>
                                <p:cTn id="358" presetID="1" presetClass="exit" presetSubtype="0" fill="hold" nodeType="withEffect">
                                  <p:stCondLst>
                                    <p:cond delay="0"/>
                                  </p:stCondLst>
                                  <p:childTnLst>
                                    <p:set>
                                      <p:cBhvr>
                                        <p:cTn id="359" dur="1" fill="hold">
                                          <p:stCondLst>
                                            <p:cond delay="0"/>
                                          </p:stCondLst>
                                        </p:cTn>
                                        <p:tgtEl>
                                          <p:spTgt spid="71"/>
                                        </p:tgtEl>
                                        <p:attrNameLst>
                                          <p:attrName>style.visibility</p:attrName>
                                        </p:attrNameLst>
                                      </p:cBhvr>
                                      <p:to>
                                        <p:strVal val="hidden"/>
                                      </p:to>
                                    </p:set>
                                  </p:childTnLst>
                                </p:cTn>
                              </p:par>
                              <p:par>
                                <p:cTn id="360" presetID="1" presetClass="exit" presetSubtype="0" fill="hold" nodeType="withEffect">
                                  <p:stCondLst>
                                    <p:cond delay="0"/>
                                  </p:stCondLst>
                                  <p:childTnLst>
                                    <p:set>
                                      <p:cBhvr>
                                        <p:cTn id="361" dur="1" fill="hold">
                                          <p:stCondLst>
                                            <p:cond delay="0"/>
                                          </p:stCondLst>
                                        </p:cTn>
                                        <p:tgtEl>
                                          <p:spTgt spid="82"/>
                                        </p:tgtEl>
                                        <p:attrNameLst>
                                          <p:attrName>style.visibility</p:attrName>
                                        </p:attrNameLst>
                                      </p:cBhvr>
                                      <p:to>
                                        <p:strVal val="hidden"/>
                                      </p:to>
                                    </p:set>
                                  </p:childTnLst>
                                </p:cTn>
                              </p:par>
                              <p:par>
                                <p:cTn id="362" presetID="1" presetClass="exit" presetSubtype="0" fill="hold" grpId="2" nodeType="withEffect">
                                  <p:stCondLst>
                                    <p:cond delay="0"/>
                                  </p:stCondLst>
                                  <p:childTnLst>
                                    <p:set>
                                      <p:cBhvr>
                                        <p:cTn id="363" dur="1" fill="hold">
                                          <p:stCondLst>
                                            <p:cond delay="0"/>
                                          </p:stCondLst>
                                        </p:cTn>
                                        <p:tgtEl>
                                          <p:spTgt spid="83"/>
                                        </p:tgtEl>
                                        <p:attrNameLst>
                                          <p:attrName>style.visibility</p:attrName>
                                        </p:attrNameLst>
                                      </p:cBhvr>
                                      <p:to>
                                        <p:strVal val="hidden"/>
                                      </p:to>
                                    </p:set>
                                  </p:childTnLst>
                                </p:cTn>
                              </p:par>
                              <p:par>
                                <p:cTn id="364" presetID="1" presetClass="exit" presetSubtype="0" fill="hold" grpId="2" nodeType="withEffect">
                                  <p:stCondLst>
                                    <p:cond delay="0"/>
                                  </p:stCondLst>
                                  <p:childTnLst>
                                    <p:set>
                                      <p:cBhvr>
                                        <p:cTn id="365" dur="1" fill="hold">
                                          <p:stCondLst>
                                            <p:cond delay="0"/>
                                          </p:stCondLst>
                                        </p:cTn>
                                        <p:tgtEl>
                                          <p:spTgt spid="84"/>
                                        </p:tgtEl>
                                        <p:attrNameLst>
                                          <p:attrName>style.visibility</p:attrName>
                                        </p:attrNameLst>
                                      </p:cBhvr>
                                      <p:to>
                                        <p:strVal val="hidden"/>
                                      </p:to>
                                    </p:set>
                                  </p:childTnLst>
                                </p:cTn>
                              </p:par>
                              <p:par>
                                <p:cTn id="366" presetID="1" presetClass="exit" presetSubtype="0" fill="hold" grpId="2" nodeType="withEffect">
                                  <p:stCondLst>
                                    <p:cond delay="0"/>
                                  </p:stCondLst>
                                  <p:childTnLst>
                                    <p:set>
                                      <p:cBhvr>
                                        <p:cTn id="367" dur="1" fill="hold">
                                          <p:stCondLst>
                                            <p:cond delay="0"/>
                                          </p:stCondLst>
                                        </p:cTn>
                                        <p:tgtEl>
                                          <p:spTgt spid="85"/>
                                        </p:tgtEl>
                                        <p:attrNameLst>
                                          <p:attrName>style.visibility</p:attrName>
                                        </p:attrNameLst>
                                      </p:cBhvr>
                                      <p:to>
                                        <p:strVal val="hidden"/>
                                      </p:to>
                                    </p:set>
                                  </p:childTnLst>
                                </p:cTn>
                              </p:par>
                              <p:par>
                                <p:cTn id="368" presetID="1" presetClass="exit" presetSubtype="0" fill="hold" grpId="2" nodeType="withEffect">
                                  <p:stCondLst>
                                    <p:cond delay="0"/>
                                  </p:stCondLst>
                                  <p:childTnLst>
                                    <p:set>
                                      <p:cBhvr>
                                        <p:cTn id="369" dur="1" fill="hold">
                                          <p:stCondLst>
                                            <p:cond delay="0"/>
                                          </p:stCondLst>
                                        </p:cTn>
                                        <p:tgtEl>
                                          <p:spTgt spid="86"/>
                                        </p:tgtEl>
                                        <p:attrNameLst>
                                          <p:attrName>style.visibility</p:attrName>
                                        </p:attrNameLst>
                                      </p:cBhvr>
                                      <p:to>
                                        <p:strVal val="hidden"/>
                                      </p:to>
                                    </p:set>
                                  </p:childTnLst>
                                </p:cTn>
                              </p:par>
                              <p:par>
                                <p:cTn id="370" presetID="1" presetClass="exit" presetSubtype="0" fill="hold" grpId="2" nodeType="withEffect">
                                  <p:stCondLst>
                                    <p:cond delay="0"/>
                                  </p:stCondLst>
                                  <p:childTnLst>
                                    <p:set>
                                      <p:cBhvr>
                                        <p:cTn id="371" dur="1" fill="hold">
                                          <p:stCondLst>
                                            <p:cond delay="0"/>
                                          </p:stCondLst>
                                        </p:cTn>
                                        <p:tgtEl>
                                          <p:spTgt spid="87"/>
                                        </p:tgtEl>
                                        <p:attrNameLst>
                                          <p:attrName>style.visibility</p:attrName>
                                        </p:attrNameLst>
                                      </p:cBhvr>
                                      <p:to>
                                        <p:strVal val="hidden"/>
                                      </p:to>
                                    </p:set>
                                  </p:childTnLst>
                                </p:cTn>
                              </p:par>
                              <p:par>
                                <p:cTn id="372" presetID="1" presetClass="exit" presetSubtype="0" fill="hold" grpId="2" nodeType="withEffect">
                                  <p:stCondLst>
                                    <p:cond delay="0"/>
                                  </p:stCondLst>
                                  <p:childTnLst>
                                    <p:set>
                                      <p:cBhvr>
                                        <p:cTn id="373" dur="1" fill="hold">
                                          <p:stCondLst>
                                            <p:cond delay="0"/>
                                          </p:stCondLst>
                                        </p:cTn>
                                        <p:tgtEl>
                                          <p:spTgt spid="88"/>
                                        </p:tgtEl>
                                        <p:attrNameLst>
                                          <p:attrName>style.visibility</p:attrName>
                                        </p:attrNameLst>
                                      </p:cBhvr>
                                      <p:to>
                                        <p:strVal val="hidden"/>
                                      </p:to>
                                    </p:set>
                                  </p:childTnLst>
                                </p:cTn>
                              </p:par>
                              <p:par>
                                <p:cTn id="374" presetID="1" presetClass="exit" presetSubtype="0" fill="hold" grpId="2" nodeType="withEffect">
                                  <p:stCondLst>
                                    <p:cond delay="0"/>
                                  </p:stCondLst>
                                  <p:childTnLst>
                                    <p:set>
                                      <p:cBhvr>
                                        <p:cTn id="375" dur="1" fill="hold">
                                          <p:stCondLst>
                                            <p:cond delay="0"/>
                                          </p:stCondLst>
                                        </p:cTn>
                                        <p:tgtEl>
                                          <p:spTgt spid="89"/>
                                        </p:tgtEl>
                                        <p:attrNameLst>
                                          <p:attrName>style.visibility</p:attrName>
                                        </p:attrNameLst>
                                      </p:cBhvr>
                                      <p:to>
                                        <p:strVal val="hidden"/>
                                      </p:to>
                                    </p:set>
                                  </p:childTnLst>
                                </p:cTn>
                              </p:par>
                              <p:par>
                                <p:cTn id="376" presetID="1" presetClass="exit" presetSubtype="0" fill="hold" grpId="2" nodeType="withEffect">
                                  <p:stCondLst>
                                    <p:cond delay="0"/>
                                  </p:stCondLst>
                                  <p:childTnLst>
                                    <p:set>
                                      <p:cBhvr>
                                        <p:cTn id="377" dur="1" fill="hold">
                                          <p:stCondLst>
                                            <p:cond delay="0"/>
                                          </p:stCondLst>
                                        </p:cTn>
                                        <p:tgtEl>
                                          <p:spTgt spid="90"/>
                                        </p:tgtEl>
                                        <p:attrNameLst>
                                          <p:attrName>style.visibility</p:attrName>
                                        </p:attrNameLst>
                                      </p:cBhvr>
                                      <p:to>
                                        <p:strVal val="hidden"/>
                                      </p:to>
                                    </p:set>
                                  </p:childTnLst>
                                </p:cTn>
                              </p:par>
                              <p:par>
                                <p:cTn id="378" presetID="1" presetClass="exit" presetSubtype="0" fill="hold" nodeType="withEffect">
                                  <p:stCondLst>
                                    <p:cond delay="0"/>
                                  </p:stCondLst>
                                  <p:childTnLst>
                                    <p:set>
                                      <p:cBhvr>
                                        <p:cTn id="379" dur="1" fill="hold">
                                          <p:stCondLst>
                                            <p:cond delay="0"/>
                                          </p:stCondLst>
                                        </p:cTn>
                                        <p:tgtEl>
                                          <p:spTgt spid="64"/>
                                        </p:tgtEl>
                                        <p:attrNameLst>
                                          <p:attrName>style.visibility</p:attrName>
                                        </p:attrNameLst>
                                      </p:cBhvr>
                                      <p:to>
                                        <p:strVal val="hidden"/>
                                      </p:to>
                                    </p:set>
                                  </p:childTnLst>
                                </p:cTn>
                              </p:par>
                              <p:par>
                                <p:cTn id="380" presetID="1" presetClass="exit" presetSubtype="0" fill="hold" nodeType="withEffect">
                                  <p:stCondLst>
                                    <p:cond delay="0"/>
                                  </p:stCondLst>
                                  <p:childTnLst>
                                    <p:set>
                                      <p:cBhvr>
                                        <p:cTn id="381" dur="1" fill="hold">
                                          <p:stCondLst>
                                            <p:cond delay="0"/>
                                          </p:stCondLst>
                                        </p:cTn>
                                        <p:tgtEl>
                                          <p:spTgt spid="65"/>
                                        </p:tgtEl>
                                        <p:attrNameLst>
                                          <p:attrName>style.visibility</p:attrName>
                                        </p:attrNameLst>
                                      </p:cBhvr>
                                      <p:to>
                                        <p:strVal val="hidden"/>
                                      </p:to>
                                    </p:set>
                                  </p:childTnLst>
                                </p:cTn>
                              </p:par>
                              <p:par>
                                <p:cTn id="382" presetID="1" presetClass="exit" presetSubtype="0" fill="hold" nodeType="withEffect">
                                  <p:stCondLst>
                                    <p:cond delay="0"/>
                                  </p:stCondLst>
                                  <p:childTnLst>
                                    <p:set>
                                      <p:cBhvr>
                                        <p:cTn id="383" dur="1" fill="hold">
                                          <p:stCondLst>
                                            <p:cond delay="0"/>
                                          </p:stCondLst>
                                        </p:cTn>
                                        <p:tgtEl>
                                          <p:spTgt spid="68"/>
                                        </p:tgtEl>
                                        <p:attrNameLst>
                                          <p:attrName>style.visibility</p:attrName>
                                        </p:attrNameLst>
                                      </p:cBhvr>
                                      <p:to>
                                        <p:strVal val="hidden"/>
                                      </p:to>
                                    </p:set>
                                  </p:childTnLst>
                                </p:cTn>
                              </p:par>
                              <p:par>
                                <p:cTn id="384" presetID="1" presetClass="exit" presetSubtype="0" fill="hold" nodeType="withEffect">
                                  <p:stCondLst>
                                    <p:cond delay="0"/>
                                  </p:stCondLst>
                                  <p:childTnLst>
                                    <p:set>
                                      <p:cBhvr>
                                        <p:cTn id="385" dur="1" fill="hold">
                                          <p:stCondLst>
                                            <p:cond delay="0"/>
                                          </p:stCondLst>
                                        </p:cTn>
                                        <p:tgtEl>
                                          <p:spTgt spid="95"/>
                                        </p:tgtEl>
                                        <p:attrNameLst>
                                          <p:attrName>style.visibility</p:attrName>
                                        </p:attrNameLst>
                                      </p:cBhvr>
                                      <p:to>
                                        <p:strVal val="hidden"/>
                                      </p:to>
                                    </p:set>
                                  </p:childTnLst>
                                </p:cTn>
                              </p:par>
                              <p:par>
                                <p:cTn id="386" presetID="1" presetClass="exit" presetSubtype="0" fill="hold" nodeType="withEffect">
                                  <p:stCondLst>
                                    <p:cond delay="0"/>
                                  </p:stCondLst>
                                  <p:childTnLst>
                                    <p:set>
                                      <p:cBhvr>
                                        <p:cTn id="387" dur="1" fill="hold">
                                          <p:stCondLst>
                                            <p:cond delay="0"/>
                                          </p:stCondLst>
                                        </p:cTn>
                                        <p:tgtEl>
                                          <p:spTgt spid="99"/>
                                        </p:tgtEl>
                                        <p:attrNameLst>
                                          <p:attrName>style.visibility</p:attrName>
                                        </p:attrNameLst>
                                      </p:cBhvr>
                                      <p:to>
                                        <p:strVal val="hidden"/>
                                      </p:to>
                                    </p:set>
                                  </p:childTnLst>
                                </p:cTn>
                              </p:par>
                              <p:par>
                                <p:cTn id="388" presetID="1" presetClass="exit" presetSubtype="0" fill="hold" grpId="1" nodeType="withEffect">
                                  <p:stCondLst>
                                    <p:cond delay="0"/>
                                  </p:stCondLst>
                                  <p:childTnLst>
                                    <p:set>
                                      <p:cBhvr>
                                        <p:cTn id="389" dur="1" fill="hold">
                                          <p:stCondLst>
                                            <p:cond delay="0"/>
                                          </p:stCondLst>
                                        </p:cTn>
                                        <p:tgtEl>
                                          <p:spTgt spid="100"/>
                                        </p:tgtEl>
                                        <p:attrNameLst>
                                          <p:attrName>style.visibility</p:attrName>
                                        </p:attrNameLst>
                                      </p:cBhvr>
                                      <p:to>
                                        <p:strVal val="hidden"/>
                                      </p:to>
                                    </p:set>
                                  </p:childTnLst>
                                </p:cTn>
                              </p:par>
                              <p:par>
                                <p:cTn id="390" presetID="1" presetClass="exit" presetSubtype="0" fill="hold" grpId="1" nodeType="withEffect">
                                  <p:stCondLst>
                                    <p:cond delay="0"/>
                                  </p:stCondLst>
                                  <p:childTnLst>
                                    <p:set>
                                      <p:cBhvr>
                                        <p:cTn id="391" dur="1" fill="hold">
                                          <p:stCondLst>
                                            <p:cond delay="0"/>
                                          </p:stCondLst>
                                        </p:cTn>
                                        <p:tgtEl>
                                          <p:spTgt spid="102"/>
                                        </p:tgtEl>
                                        <p:attrNameLst>
                                          <p:attrName>style.visibility</p:attrName>
                                        </p:attrNameLst>
                                      </p:cBhvr>
                                      <p:to>
                                        <p:strVal val="hidden"/>
                                      </p:to>
                                    </p:set>
                                  </p:childTnLst>
                                </p:cTn>
                              </p:par>
                              <p:par>
                                <p:cTn id="392" presetID="1" presetClass="exit" presetSubtype="0" fill="hold" grpId="2" nodeType="withEffect">
                                  <p:stCondLst>
                                    <p:cond delay="0"/>
                                  </p:stCondLst>
                                  <p:childTnLst>
                                    <p:set>
                                      <p:cBhvr>
                                        <p:cTn id="393" dur="1" fill="hold">
                                          <p:stCondLst>
                                            <p:cond delay="0"/>
                                          </p:stCondLst>
                                        </p:cTn>
                                        <p:tgtEl>
                                          <p:spTgt spid="103"/>
                                        </p:tgtEl>
                                        <p:attrNameLst>
                                          <p:attrName>style.visibility</p:attrName>
                                        </p:attrNameLst>
                                      </p:cBhvr>
                                      <p:to>
                                        <p:strVal val="hidden"/>
                                      </p:to>
                                    </p:set>
                                  </p:childTnLst>
                                </p:cTn>
                              </p:par>
                              <p:par>
                                <p:cTn id="394" presetID="1" presetClass="entr" presetSubtype="0" fill="hold" nodeType="withEffect">
                                  <p:stCondLst>
                                    <p:cond delay="0"/>
                                  </p:stCondLst>
                                  <p:childTnLst>
                                    <p:set>
                                      <p:cBhvr>
                                        <p:cTn id="395" dur="1" fill="hold">
                                          <p:stCondLst>
                                            <p:cond delay="0"/>
                                          </p:stCondLst>
                                        </p:cTn>
                                        <p:tgtEl>
                                          <p:spTgt spid="91"/>
                                        </p:tgtEl>
                                        <p:attrNameLst>
                                          <p:attrName>style.visibility</p:attrName>
                                        </p:attrNameLst>
                                      </p:cBhvr>
                                      <p:to>
                                        <p:strVal val="visible"/>
                                      </p:to>
                                    </p:set>
                                  </p:childTnLst>
                                </p:cTn>
                              </p:par>
                              <p:par>
                                <p:cTn id="396" presetID="42" presetClass="path" presetSubtype="0" accel="50000" decel="50000" fill="hold" nodeType="withEffect">
                                  <p:stCondLst>
                                    <p:cond delay="0"/>
                                  </p:stCondLst>
                                  <p:childTnLst>
                                    <p:animMotion origin="layout" path="M 0.02362 0.02083 L -0.40208 -0.17847 " pathEditMode="relative" rAng="0" ptsTypes="AA">
                                      <p:cBhvr>
                                        <p:cTn id="397" dur="2000" fill="hold"/>
                                        <p:tgtEl>
                                          <p:spTgt spid="91"/>
                                        </p:tgtEl>
                                        <p:attrNameLst>
                                          <p:attrName>ppt_x</p:attrName>
                                          <p:attrName>ppt_y</p:attrName>
                                        </p:attrNameLst>
                                      </p:cBhvr>
                                      <p:rCtr x="-21285" y="-9977"/>
                                    </p:animMotion>
                                  </p:childTnLst>
                                </p:cTn>
                              </p:par>
                              <p:par>
                                <p:cTn id="398" presetID="1" presetClass="entr" presetSubtype="0" fill="hold" nodeType="withEffect">
                                  <p:stCondLst>
                                    <p:cond delay="0"/>
                                  </p:stCondLst>
                                  <p:childTnLst>
                                    <p:set>
                                      <p:cBhvr>
                                        <p:cTn id="399" dur="1" fill="hold">
                                          <p:stCondLst>
                                            <p:cond delay="0"/>
                                          </p:stCondLst>
                                        </p:cTn>
                                        <p:tgtEl>
                                          <p:spTgt spid="94"/>
                                        </p:tgtEl>
                                        <p:attrNameLst>
                                          <p:attrName>style.visibility</p:attrName>
                                        </p:attrNameLst>
                                      </p:cBhvr>
                                      <p:to>
                                        <p:strVal val="visible"/>
                                      </p:to>
                                    </p:set>
                                  </p:childTnLst>
                                </p:cTn>
                              </p:par>
                              <p:par>
                                <p:cTn id="400" presetID="42" presetClass="path" presetSubtype="0" accel="50000" decel="50000" fill="hold" nodeType="withEffect">
                                  <p:stCondLst>
                                    <p:cond delay="0"/>
                                  </p:stCondLst>
                                  <p:childTnLst>
                                    <p:animMotion origin="layout" path="M 0.02362 -0.03171 L -0.43333 0.32361 " pathEditMode="relative" rAng="0" ptsTypes="AA">
                                      <p:cBhvr>
                                        <p:cTn id="401" dur="2000" fill="hold"/>
                                        <p:tgtEl>
                                          <p:spTgt spid="94"/>
                                        </p:tgtEl>
                                        <p:attrNameLst>
                                          <p:attrName>ppt_x</p:attrName>
                                          <p:attrName>ppt_y</p:attrName>
                                        </p:attrNameLst>
                                      </p:cBhvr>
                                      <p:rCtr x="-22847" y="17755"/>
                                    </p:animMotion>
                                  </p:childTnLst>
                                </p:cTn>
                              </p:par>
                              <p:par>
                                <p:cTn id="402" presetID="1" presetClass="entr" presetSubtype="0" fill="hold" nodeType="withEffect">
                                  <p:stCondLst>
                                    <p:cond delay="0"/>
                                  </p:stCondLst>
                                  <p:childTnLst>
                                    <p:set>
                                      <p:cBhvr>
                                        <p:cTn id="403" dur="1" fill="hold">
                                          <p:stCondLst>
                                            <p:cond delay="0"/>
                                          </p:stCondLst>
                                        </p:cTn>
                                        <p:tgtEl>
                                          <p:spTgt spid="96"/>
                                        </p:tgtEl>
                                        <p:attrNameLst>
                                          <p:attrName>style.visibility</p:attrName>
                                        </p:attrNameLst>
                                      </p:cBhvr>
                                      <p:to>
                                        <p:strVal val="visible"/>
                                      </p:to>
                                    </p:set>
                                  </p:childTnLst>
                                </p:cTn>
                              </p:par>
                              <p:par>
                                <p:cTn id="404" presetID="42" presetClass="path" presetSubtype="0" accel="50000" decel="50000" fill="hold" nodeType="withEffect">
                                  <p:stCondLst>
                                    <p:cond delay="0"/>
                                  </p:stCondLst>
                                  <p:childTnLst>
                                    <p:animMotion origin="layout" path="M 5E-6 1.85185E-6 L 0.13039 0.30463 " pathEditMode="relative" rAng="0" ptsTypes="AA">
                                      <p:cBhvr>
                                        <p:cTn id="405" dur="2000" fill="hold"/>
                                        <p:tgtEl>
                                          <p:spTgt spid="96"/>
                                        </p:tgtEl>
                                        <p:attrNameLst>
                                          <p:attrName>ppt_x</p:attrName>
                                          <p:attrName>ppt_y</p:attrName>
                                        </p:attrNameLst>
                                      </p:cBhvr>
                                      <p:rCtr x="6510" y="15231"/>
                                    </p:animMotion>
                                  </p:childTnLst>
                                </p:cTn>
                              </p:par>
                              <p:par>
                                <p:cTn id="406" presetID="1" presetClass="entr" presetSubtype="0" fill="hold" nodeType="withEffect">
                                  <p:stCondLst>
                                    <p:cond delay="0"/>
                                  </p:stCondLst>
                                  <p:childTnLst>
                                    <p:set>
                                      <p:cBhvr>
                                        <p:cTn id="407" dur="1" fill="hold">
                                          <p:stCondLst>
                                            <p:cond delay="0"/>
                                          </p:stCondLst>
                                        </p:cTn>
                                        <p:tgtEl>
                                          <p:spTgt spid="97"/>
                                        </p:tgtEl>
                                        <p:attrNameLst>
                                          <p:attrName>style.visibility</p:attrName>
                                        </p:attrNameLst>
                                      </p:cBhvr>
                                      <p:to>
                                        <p:strVal val="visible"/>
                                      </p:to>
                                    </p:set>
                                  </p:childTnLst>
                                </p:cTn>
                              </p:par>
                              <p:par>
                                <p:cTn id="408" presetID="42" presetClass="path" presetSubtype="0" accel="50000" decel="50000" fill="hold" nodeType="withEffect">
                                  <p:stCondLst>
                                    <p:cond delay="0"/>
                                  </p:stCondLst>
                                  <p:childTnLst>
                                    <p:animMotion origin="layout" path="M -0.11494 0.10232 L 0.09775 -0.1706 " pathEditMode="relative" rAng="0" ptsTypes="AA">
                                      <p:cBhvr>
                                        <p:cTn id="409" dur="2000" fill="hold"/>
                                        <p:tgtEl>
                                          <p:spTgt spid="97"/>
                                        </p:tgtEl>
                                        <p:attrNameLst>
                                          <p:attrName>ppt_x</p:attrName>
                                          <p:attrName>ppt_y</p:attrName>
                                        </p:attrNameLst>
                                      </p:cBhvr>
                                      <p:rCtr x="10625" y="-13657"/>
                                    </p:animMotion>
                                  </p:childTnLst>
                                </p:cTn>
                              </p:par>
                            </p:childTnLst>
                          </p:cTn>
                        </p:par>
                      </p:childTnLst>
                    </p:cTn>
                  </p:par>
                  <p:par>
                    <p:cTn id="410" fill="hold" nodeType="clickPar">
                      <p:stCondLst>
                        <p:cond delay="indefinite"/>
                      </p:stCondLst>
                      <p:childTnLst>
                        <p:par>
                          <p:cTn id="411" fill="hold" nodeType="withGroup">
                            <p:stCondLst>
                              <p:cond delay="0"/>
                            </p:stCondLst>
                            <p:childTnLst>
                              <p:par>
                                <p:cTn id="412" presetID="53" presetClass="entr" presetSubtype="16" fill="hold" grpId="0" nodeType="clickEffect">
                                  <p:stCondLst>
                                    <p:cond delay="0"/>
                                  </p:stCondLst>
                                  <p:childTnLst>
                                    <p:set>
                                      <p:cBhvr>
                                        <p:cTn id="413" dur="1" fill="hold">
                                          <p:stCondLst>
                                            <p:cond delay="0"/>
                                          </p:stCondLst>
                                        </p:cTn>
                                        <p:tgtEl>
                                          <p:spTgt spid="104"/>
                                        </p:tgtEl>
                                        <p:attrNameLst>
                                          <p:attrName>style.visibility</p:attrName>
                                        </p:attrNameLst>
                                      </p:cBhvr>
                                      <p:to>
                                        <p:strVal val="visible"/>
                                      </p:to>
                                    </p:set>
                                    <p:anim calcmode="lin" valueType="num">
                                      <p:cBhvr>
                                        <p:cTn id="414" dur="500" fill="hold"/>
                                        <p:tgtEl>
                                          <p:spTgt spid="104"/>
                                        </p:tgtEl>
                                        <p:attrNameLst>
                                          <p:attrName>ppt_w</p:attrName>
                                        </p:attrNameLst>
                                      </p:cBhvr>
                                      <p:tavLst>
                                        <p:tav tm="0">
                                          <p:val>
                                            <p:fltVal val="0"/>
                                          </p:val>
                                        </p:tav>
                                        <p:tav tm="100000">
                                          <p:val>
                                            <p:strVal val="#ppt_w"/>
                                          </p:val>
                                        </p:tav>
                                      </p:tavLst>
                                    </p:anim>
                                    <p:anim calcmode="lin" valueType="num">
                                      <p:cBhvr>
                                        <p:cTn id="415" dur="500" fill="hold"/>
                                        <p:tgtEl>
                                          <p:spTgt spid="104"/>
                                        </p:tgtEl>
                                        <p:attrNameLst>
                                          <p:attrName>ppt_h</p:attrName>
                                        </p:attrNameLst>
                                      </p:cBhvr>
                                      <p:tavLst>
                                        <p:tav tm="0">
                                          <p:val>
                                            <p:fltVal val="0"/>
                                          </p:val>
                                        </p:tav>
                                        <p:tav tm="100000">
                                          <p:val>
                                            <p:strVal val="#ppt_h"/>
                                          </p:val>
                                        </p:tav>
                                      </p:tavLst>
                                    </p:anim>
                                    <p:animEffect transition="in" filter="fade">
                                      <p:cBhvr>
                                        <p:cTn id="416" dur="500"/>
                                        <p:tgtEl>
                                          <p:spTgt spid="1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2" grpId="1" animBg="1"/>
      <p:bldP spid="32" grpId="2" animBg="1"/>
      <p:bldP spid="73" grpId="0" animBg="1"/>
      <p:bldP spid="73" grpId="1" animBg="1"/>
      <p:bldP spid="73" grpId="2" animBg="1"/>
      <p:bldP spid="75" grpId="0" animBg="1"/>
      <p:bldP spid="75" grpId="1" animBg="1"/>
      <p:bldP spid="75" grpId="2" animBg="1"/>
      <p:bldP spid="76" grpId="0" animBg="1"/>
      <p:bldP spid="76" grpId="1" animBg="1"/>
      <p:bldP spid="76" grpId="2" animBg="1"/>
      <p:bldP spid="78" grpId="0" animBg="1"/>
      <p:bldP spid="78" grpId="1" animBg="1"/>
      <p:bldP spid="78" grpId="2" animBg="1"/>
      <p:bldP spid="79" grpId="0" animBg="1"/>
      <p:bldP spid="79" grpId="1" animBg="1"/>
      <p:bldP spid="79" grpId="2" animBg="1"/>
      <p:bldP spid="80" grpId="0" animBg="1"/>
      <p:bldP spid="80" grpId="1" animBg="1"/>
      <p:bldP spid="80" grpId="2" animBg="1"/>
      <p:bldP spid="81" grpId="0" animBg="1"/>
      <p:bldP spid="81" grpId="1" animBg="1"/>
      <p:bldP spid="81" grpId="2" animBg="1"/>
      <p:bldP spid="83" grpId="0" animBg="1"/>
      <p:bldP spid="83" grpId="1" animBg="1"/>
      <p:bldP spid="83" grpId="2" animBg="1"/>
      <p:bldP spid="84" grpId="0" animBg="1"/>
      <p:bldP spid="84" grpId="1" animBg="1"/>
      <p:bldP spid="84" grpId="2" animBg="1"/>
      <p:bldP spid="85" grpId="0" animBg="1"/>
      <p:bldP spid="85" grpId="1" animBg="1"/>
      <p:bldP spid="85" grpId="2" animBg="1"/>
      <p:bldP spid="86" grpId="0" animBg="1"/>
      <p:bldP spid="86" grpId="1" animBg="1"/>
      <p:bldP spid="86" grpId="2" animBg="1"/>
      <p:bldP spid="87" grpId="0" animBg="1"/>
      <p:bldP spid="87" grpId="1" animBg="1"/>
      <p:bldP spid="87" grpId="2" animBg="1"/>
      <p:bldP spid="88" grpId="0" animBg="1"/>
      <p:bldP spid="88" grpId="1" animBg="1"/>
      <p:bldP spid="88" grpId="2" animBg="1"/>
      <p:bldP spid="89" grpId="0" animBg="1"/>
      <p:bldP spid="89" grpId="1" animBg="1"/>
      <p:bldP spid="89" grpId="2" animBg="1"/>
      <p:bldP spid="90" grpId="0" animBg="1"/>
      <p:bldP spid="90" grpId="1" animBg="1"/>
      <p:bldP spid="90" grpId="2" animBg="1"/>
      <p:bldP spid="100" grpId="0" animBg="1"/>
      <p:bldP spid="100" grpId="1" animBg="1"/>
      <p:bldP spid="100" grpId="2" animBg="1"/>
      <p:bldP spid="101" grpId="0" animBg="1"/>
      <p:bldP spid="101" grpId="1" animBg="1"/>
      <p:bldP spid="101" grpId="2" animBg="1"/>
      <p:bldP spid="102" grpId="0" animBg="1"/>
      <p:bldP spid="102" grpId="1" animBg="1"/>
      <p:bldP spid="102" grpId="2" animBg="1"/>
      <p:bldP spid="103" grpId="0" animBg="1"/>
      <p:bldP spid="103" grpId="1" animBg="1"/>
      <p:bldP spid="103" grpId="2" animBg="1"/>
      <p:bldP spid="104"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532394" y="1478234"/>
            <a:ext cx="7886700" cy="4351338"/>
          </a:xfrm>
        </p:spPr>
        <p:txBody>
          <a:bodyPr>
            <a:normAutofit/>
          </a:bodyPr>
          <a:lstStyle/>
          <a:p>
            <a:pPr>
              <a:lnSpc>
                <a:spcPct val="150000"/>
              </a:lnSpc>
            </a:pPr>
            <a:r>
              <a:rPr lang="zh-CN" altLang="en-US" sz="2400" b="1" dirty="0" smtClean="0">
                <a:solidFill>
                  <a:srgbClr val="FF0000"/>
                </a:solidFill>
                <a:latin typeface="微软雅黑"/>
                <a:ea typeface="微软雅黑"/>
                <a:cs typeface="微软雅黑"/>
              </a:rPr>
              <a:t>应用举例：</a:t>
            </a:r>
            <a:endParaRPr lang="en-US" altLang="zh-CN" sz="2400" b="1" dirty="0" smtClean="0">
              <a:solidFill>
                <a:srgbClr val="FF0000"/>
              </a:solidFill>
              <a:latin typeface="微软雅黑"/>
              <a:ea typeface="微软雅黑"/>
              <a:cs typeface="微软雅黑"/>
            </a:endParaRPr>
          </a:p>
          <a:p>
            <a:pPr lvl="1">
              <a:lnSpc>
                <a:spcPct val="150000"/>
              </a:lnSpc>
            </a:pPr>
            <a:r>
              <a:rPr lang="en-US" altLang="zh-CN" sz="2000" b="1" dirty="0" err="1" smtClean="0">
                <a:latin typeface="微软雅黑"/>
                <a:ea typeface="微软雅黑"/>
                <a:cs typeface="微软雅黑"/>
              </a:rPr>
              <a:t>VigilNet</a:t>
            </a:r>
            <a:r>
              <a:rPr lang="en-US" altLang="zh-CN" sz="2000" b="1" dirty="0" smtClean="0">
                <a:latin typeface="微软雅黑"/>
                <a:ea typeface="微软雅黑"/>
                <a:cs typeface="微软雅黑"/>
              </a:rPr>
              <a:t>: </a:t>
            </a:r>
            <a:r>
              <a:rPr lang="zh-CN" altLang="en-US" sz="2000" b="1" dirty="0" smtClean="0">
                <a:latin typeface="微软雅黑"/>
                <a:ea typeface="微软雅黑"/>
                <a:cs typeface="微软雅黑"/>
              </a:rPr>
              <a:t>美国弗吉尼亚大学研制的用于军事监测的系统。传感节点具有</a:t>
            </a:r>
            <a:r>
              <a:rPr lang="zh-CN" altLang="en-US" sz="2000" b="1" u="sng" dirty="0" smtClean="0">
                <a:solidFill>
                  <a:srgbClr val="0000FF"/>
                </a:solidFill>
                <a:latin typeface="微软雅黑"/>
                <a:ea typeface="微软雅黑"/>
                <a:cs typeface="微软雅黑"/>
              </a:rPr>
              <a:t>自主成网</a:t>
            </a:r>
            <a:r>
              <a:rPr lang="zh-CN" altLang="en-US" b="1" dirty="0" smtClean="0">
                <a:latin typeface="微软雅黑"/>
                <a:ea typeface="微软雅黑"/>
                <a:cs typeface="微软雅黑"/>
              </a:rPr>
              <a:t>、</a:t>
            </a:r>
            <a:r>
              <a:rPr lang="zh-CN" altLang="en-US" sz="2000" b="1" u="sng" dirty="0" smtClean="0">
                <a:solidFill>
                  <a:srgbClr val="0000FF"/>
                </a:solidFill>
                <a:latin typeface="微软雅黑"/>
                <a:ea typeface="微软雅黑"/>
                <a:cs typeface="微软雅黑"/>
              </a:rPr>
              <a:t>多跳传输</a:t>
            </a:r>
            <a:r>
              <a:rPr lang="zh-CN" altLang="en-US" sz="2000" b="1" dirty="0" smtClean="0">
                <a:latin typeface="微软雅黑"/>
                <a:ea typeface="微软雅黑"/>
                <a:cs typeface="微软雅黑"/>
              </a:rPr>
              <a:t>等特点。</a:t>
            </a:r>
            <a:endParaRPr lang="en-US" altLang="zh-CN" sz="2000" b="1" dirty="0" smtClean="0">
              <a:latin typeface="微软雅黑"/>
              <a:ea typeface="微软雅黑"/>
              <a:cs typeface="微软雅黑"/>
            </a:endParaRPr>
          </a:p>
          <a:p>
            <a:pPr lvl="1">
              <a:lnSpc>
                <a:spcPct val="150000"/>
              </a:lnSpc>
            </a:pPr>
            <a:r>
              <a:rPr lang="en-US" altLang="zh-CN" sz="2000" b="1" dirty="0" smtClean="0">
                <a:latin typeface="微软雅黑"/>
                <a:ea typeface="微软雅黑"/>
                <a:cs typeface="微软雅黑"/>
              </a:rPr>
              <a:t>Mercury:</a:t>
            </a:r>
            <a:r>
              <a:rPr lang="zh-CN" altLang="en-US" sz="2000" b="1" dirty="0" smtClean="0">
                <a:latin typeface="微软雅黑"/>
                <a:ea typeface="微软雅黑"/>
                <a:cs typeface="微软雅黑"/>
              </a:rPr>
              <a:t>美国哈佛大学研制的可穿戴的医疗监控传感器。传感器具有设计人性化、</a:t>
            </a:r>
            <a:r>
              <a:rPr lang="zh-CN" altLang="en-US" sz="2000" b="1" u="sng" dirty="0" smtClean="0">
                <a:solidFill>
                  <a:srgbClr val="0000FF"/>
                </a:solidFill>
                <a:latin typeface="微软雅黑"/>
                <a:ea typeface="微软雅黑"/>
                <a:cs typeface="微软雅黑"/>
              </a:rPr>
              <a:t>高精度感知</a:t>
            </a:r>
            <a:r>
              <a:rPr lang="zh-CN" altLang="en-US" b="1" dirty="0" smtClean="0">
                <a:latin typeface="微软雅黑"/>
                <a:ea typeface="微软雅黑"/>
                <a:cs typeface="微软雅黑"/>
              </a:rPr>
              <a:t>、</a:t>
            </a:r>
            <a:r>
              <a:rPr lang="zh-CN" altLang="en-US" sz="2000" b="1" u="sng" dirty="0" smtClean="0">
                <a:solidFill>
                  <a:srgbClr val="0000FF"/>
                </a:solidFill>
                <a:latin typeface="微软雅黑"/>
                <a:ea typeface="微软雅黑"/>
                <a:cs typeface="微软雅黑"/>
              </a:rPr>
              <a:t>连续长期采集数据</a:t>
            </a:r>
            <a:r>
              <a:rPr lang="zh-CN" altLang="en-US" sz="2000" b="1" dirty="0" smtClean="0">
                <a:latin typeface="微软雅黑"/>
                <a:ea typeface="微软雅黑"/>
                <a:cs typeface="微软雅黑"/>
              </a:rPr>
              <a:t>等特点。</a:t>
            </a:r>
          </a:p>
          <a:p>
            <a:pPr lvl="1">
              <a:lnSpc>
                <a:spcPct val="150000"/>
              </a:lnSpc>
            </a:pPr>
            <a:r>
              <a:rPr lang="en-US" altLang="zh-CN" b="1" dirty="0" err="1" smtClean="0">
                <a:latin typeface="微软雅黑"/>
                <a:ea typeface="微软雅黑"/>
                <a:cs typeface="微软雅黑"/>
              </a:rPr>
              <a:t>GreenOrbs</a:t>
            </a:r>
            <a:r>
              <a:rPr lang="zh-CN" altLang="en-US" b="1" dirty="0" smtClean="0">
                <a:latin typeface="Calibri" charset="0"/>
              </a:rPr>
              <a:t>（绿野千传）：森林监测传感网系统，适用于</a:t>
            </a:r>
            <a:r>
              <a:rPr lang="zh-CN" altLang="en-US" b="1" u="sng" dirty="0" smtClean="0">
                <a:solidFill>
                  <a:srgbClr val="0000FF"/>
                </a:solidFill>
                <a:latin typeface="Calibri" charset="0"/>
              </a:rPr>
              <a:t>长期、大规模、自动化</a:t>
            </a:r>
            <a:r>
              <a:rPr lang="zh-CN" altLang="en-US" b="1" dirty="0" smtClean="0">
                <a:latin typeface="Calibri" charset="0"/>
              </a:rPr>
              <a:t>的环境监测任务</a:t>
            </a:r>
          </a:p>
          <a:p>
            <a:pPr lvl="1">
              <a:lnSpc>
                <a:spcPct val="150000"/>
              </a:lnSpc>
            </a:pPr>
            <a:endParaRPr lang="en-US" altLang="zh-CN" sz="2000" b="1" dirty="0">
              <a:latin typeface="微软雅黑"/>
              <a:ea typeface="微软雅黑"/>
              <a:cs typeface="微软雅黑"/>
            </a:endParaRPr>
          </a:p>
          <a:p>
            <a:pPr>
              <a:lnSpc>
                <a:spcPct val="150000"/>
              </a:lnSpc>
            </a:pPr>
            <a:endParaRPr kumimoji="1" lang="zh-CN" altLang="en-US" sz="2400" b="1" dirty="0"/>
          </a:p>
        </p:txBody>
      </p:sp>
      <p:sp>
        <p:nvSpPr>
          <p:cNvPr id="3" name="幻灯片编号占位符 2"/>
          <p:cNvSpPr>
            <a:spLocks noGrp="1"/>
          </p:cNvSpPr>
          <p:nvPr>
            <p:ph type="sldNum" sz="quarter" idx="12"/>
          </p:nvPr>
        </p:nvSpPr>
        <p:spPr>
          <a:xfrm>
            <a:off x="6457950" y="6275327"/>
            <a:ext cx="2057400" cy="365125"/>
          </a:xfrm>
        </p:spPr>
        <p:txBody>
          <a:bodyPr/>
          <a:lstStyle/>
          <a:p>
            <a:fld id="{0503CE10-F9D3-4072-A615-6A95AA0B7B65}" type="slidenum">
              <a:rPr lang="zh-CN" altLang="en-US" smtClean="0"/>
              <a:t>34</a:t>
            </a:fld>
            <a:endParaRPr lang="zh-CN" altLang="en-US" dirty="0"/>
          </a:p>
        </p:txBody>
      </p:sp>
      <p:sp>
        <p:nvSpPr>
          <p:cNvPr id="7" name="矩形 6"/>
          <p:cNvSpPr/>
          <p:nvPr/>
        </p:nvSpPr>
        <p:spPr>
          <a:xfrm>
            <a:off x="0" y="6457890"/>
            <a:ext cx="1441420" cy="400110"/>
          </a:xfrm>
          <a:prstGeom prst="rect">
            <a:avLst/>
          </a:prstGeom>
          <a:noFill/>
        </p:spPr>
        <p:txBody>
          <a:bodyPr wrap="none">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defRPr/>
            </a:pPr>
            <a:r>
              <a:rPr lang="zh-CN" altLang="en-US" sz="2000" dirty="0">
                <a:ln w="11430"/>
                <a:effectLst>
                  <a:outerShdw blurRad="50800" dist="39000" dir="5460000" algn="tl">
                    <a:srgbClr val="000000">
                      <a:alpha val="38000"/>
                    </a:srgbClr>
                  </a:outerShdw>
                </a:effectLst>
                <a:latin typeface="微软雅黑"/>
                <a:ea typeface="微软雅黑"/>
                <a:cs typeface="微软雅黑"/>
              </a:rPr>
              <a:t>详见</a:t>
            </a:r>
            <a:r>
              <a:rPr lang="en-US" altLang="zh-CN" sz="2000" dirty="0">
                <a:ln w="11430"/>
                <a:effectLst>
                  <a:outerShdw blurRad="50800" dist="39000" dir="5460000" algn="tl">
                    <a:srgbClr val="000000">
                      <a:alpha val="38000"/>
                    </a:srgbClr>
                  </a:outerShdw>
                </a:effectLst>
                <a:latin typeface="微软雅黑"/>
                <a:ea typeface="微软雅黑"/>
                <a:cs typeface="微软雅黑"/>
              </a:rPr>
              <a:t> </a:t>
            </a:r>
            <a:r>
              <a:rPr lang="zh-CN" altLang="en-US" sz="2000" dirty="0" smtClean="0">
                <a:ln w="11430"/>
                <a:solidFill>
                  <a:srgbClr val="C00000"/>
                </a:solidFill>
                <a:effectLst>
                  <a:outerShdw blurRad="50800" dist="39000" dir="5460000" algn="tl">
                    <a:srgbClr val="000000">
                      <a:alpha val="38000"/>
                    </a:srgbClr>
                  </a:outerShdw>
                </a:effectLst>
                <a:latin typeface="微软雅黑"/>
                <a:ea typeface="微软雅黑"/>
                <a:cs typeface="微软雅黑"/>
              </a:rPr>
              <a:t>第</a:t>
            </a:r>
            <a:r>
              <a:rPr lang="zh-CN" altLang="zh-CN" sz="2000" dirty="0" smtClean="0">
                <a:ln w="11430"/>
                <a:solidFill>
                  <a:srgbClr val="C00000"/>
                </a:solidFill>
                <a:effectLst>
                  <a:outerShdw blurRad="50800" dist="39000" dir="5460000" algn="tl">
                    <a:srgbClr val="000000">
                      <a:alpha val="38000"/>
                    </a:srgbClr>
                  </a:outerShdw>
                </a:effectLst>
                <a:latin typeface="微软雅黑"/>
                <a:ea typeface="微软雅黑"/>
                <a:cs typeface="微软雅黑"/>
              </a:rPr>
              <a:t>3</a:t>
            </a:r>
            <a:r>
              <a:rPr lang="zh-CN" altLang="en-US" sz="2000" dirty="0" smtClean="0">
                <a:ln w="11430"/>
                <a:solidFill>
                  <a:srgbClr val="C00000"/>
                </a:solidFill>
                <a:effectLst>
                  <a:outerShdw blurRad="50800" dist="39000" dir="5460000" algn="tl">
                    <a:srgbClr val="000000">
                      <a:alpha val="38000"/>
                    </a:srgbClr>
                  </a:outerShdw>
                </a:effectLst>
                <a:latin typeface="微软雅黑"/>
                <a:ea typeface="微软雅黑"/>
                <a:cs typeface="微软雅黑"/>
              </a:rPr>
              <a:t>章</a:t>
            </a:r>
            <a:endParaRPr lang="zh-CN" altLang="en-US" sz="2000" dirty="0">
              <a:ln w="11430"/>
              <a:solidFill>
                <a:srgbClr val="C00000"/>
              </a:solidFill>
              <a:effectLst>
                <a:outerShdw blurRad="50800" dist="39000" dir="5460000" algn="tl">
                  <a:srgbClr val="000000">
                    <a:alpha val="38000"/>
                  </a:srgbClr>
                </a:outerShdw>
              </a:effectLst>
              <a:latin typeface="微软雅黑"/>
              <a:ea typeface="微软雅黑"/>
              <a:cs typeface="微软雅黑"/>
            </a:endParaRPr>
          </a:p>
        </p:txBody>
      </p:sp>
      <p:pic>
        <p:nvPicPr>
          <p:cNvPr id="8" name="图片 7" descr="屏幕快照 2013-10-16 上午11.10.30.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9060" y="5194995"/>
            <a:ext cx="2654300" cy="1206500"/>
          </a:xfrm>
          <a:prstGeom prst="rect">
            <a:avLst/>
          </a:prstGeom>
        </p:spPr>
      </p:pic>
      <p:pic>
        <p:nvPicPr>
          <p:cNvPr id="9" name="图片 8" descr="屏幕快照 2013-10-16 上午11.14.2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62205" y="5194995"/>
            <a:ext cx="2654300" cy="1206500"/>
          </a:xfrm>
          <a:prstGeom prst="rect">
            <a:avLst/>
          </a:prstGeom>
        </p:spPr>
      </p:pic>
      <p:sp>
        <p:nvSpPr>
          <p:cNvPr id="5" name="文本框 4"/>
          <p:cNvSpPr txBox="1"/>
          <p:nvPr/>
        </p:nvSpPr>
        <p:spPr>
          <a:xfrm>
            <a:off x="2382432" y="6433166"/>
            <a:ext cx="1107555" cy="369332"/>
          </a:xfrm>
          <a:prstGeom prst="rect">
            <a:avLst/>
          </a:prstGeom>
          <a:noFill/>
        </p:spPr>
        <p:txBody>
          <a:bodyPr wrap="square" rtlCol="0">
            <a:spAutoFit/>
          </a:bodyPr>
          <a:lstStyle/>
          <a:p>
            <a:pPr algn="ctr"/>
            <a:r>
              <a:rPr lang="en-US" altLang="zh-CN" dirty="0" err="1" smtClean="0"/>
              <a:t>VigilNet</a:t>
            </a:r>
            <a:endParaRPr lang="zh-CN" altLang="en-US" dirty="0"/>
          </a:p>
        </p:txBody>
      </p:sp>
      <p:sp>
        <p:nvSpPr>
          <p:cNvPr id="10" name="文本框 9"/>
          <p:cNvSpPr txBox="1"/>
          <p:nvPr/>
        </p:nvSpPr>
        <p:spPr>
          <a:xfrm>
            <a:off x="5835577" y="6450747"/>
            <a:ext cx="1107555" cy="369332"/>
          </a:xfrm>
          <a:prstGeom prst="rect">
            <a:avLst/>
          </a:prstGeom>
          <a:noFill/>
        </p:spPr>
        <p:txBody>
          <a:bodyPr wrap="square" rtlCol="0">
            <a:spAutoFit/>
          </a:bodyPr>
          <a:lstStyle/>
          <a:p>
            <a:pPr algn="ctr"/>
            <a:r>
              <a:rPr lang="en-US" altLang="zh-CN" dirty="0" smtClean="0"/>
              <a:t>Mercury</a:t>
            </a:r>
            <a:endParaRPr lang="zh-CN" altLang="en-US" dirty="0"/>
          </a:p>
        </p:txBody>
      </p:sp>
      <p:sp>
        <p:nvSpPr>
          <p:cNvPr id="11" name="标题 3"/>
          <p:cNvSpPr>
            <a:spLocks noGrp="1"/>
          </p:cNvSpPr>
          <p:nvPr>
            <p:ph type="title"/>
          </p:nvPr>
        </p:nvSpPr>
        <p:spPr>
          <a:xfrm>
            <a:off x="775152" y="514124"/>
            <a:ext cx="7135133" cy="1088571"/>
          </a:xfrm>
        </p:spPr>
        <p:txBody>
          <a:bodyPr/>
          <a:lstStyle/>
          <a:p>
            <a:r>
              <a:rPr kumimoji="1" lang="zh-CN" altLang="en-US" b="1" dirty="0"/>
              <a:t>感知识别层技术举例</a:t>
            </a:r>
            <a:r>
              <a:rPr kumimoji="1" lang="zh-CN" altLang="en-US" b="1" dirty="0" smtClean="0"/>
              <a:t>：</a:t>
            </a:r>
            <a:r>
              <a:rPr kumimoji="1" lang="zh-CN" altLang="en-US" b="1" dirty="0" smtClean="0">
                <a:solidFill>
                  <a:srgbClr val="FFFF00"/>
                </a:solidFill>
              </a:rPr>
              <a:t>无线传感网</a:t>
            </a:r>
            <a:endParaRPr kumimoji="1" lang="zh-CN" altLang="en-US" b="1" dirty="0">
              <a:solidFill>
                <a:srgbClr val="FFFF00"/>
              </a:solidFill>
            </a:endParaRPr>
          </a:p>
        </p:txBody>
      </p:sp>
    </p:spTree>
    <p:extLst>
      <p:ext uri="{BB962C8B-B14F-4D97-AF65-F5344CB8AC3E}">
        <p14:creationId xmlns:p14="http://schemas.microsoft.com/office/powerpoint/2010/main" val="1866723144"/>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txBox="1">
            <a:spLocks/>
          </p:cNvSpPr>
          <p:nvPr/>
        </p:nvSpPr>
        <p:spPr>
          <a:xfrm>
            <a:off x="627698" y="1816356"/>
            <a:ext cx="8016114" cy="629841"/>
          </a:xfrm>
          <a:prstGeom prst="rect">
            <a:avLst/>
          </a:prstGeom>
        </p:spPr>
        <p:txBody>
          <a:bodyPr/>
          <a:lstStyle>
            <a:lvl1pPr algn="l" rtl="0" eaLnBrk="0" fontAlgn="base" hangingPunct="0">
              <a:lnSpc>
                <a:spcPct val="90000"/>
              </a:lnSpc>
              <a:spcBef>
                <a:spcPct val="0"/>
              </a:spcBef>
              <a:spcAft>
                <a:spcPct val="0"/>
              </a:spcAft>
              <a:defRPr sz="4400" kern="1200">
                <a:solidFill>
                  <a:schemeClr val="tx1"/>
                </a:solidFill>
                <a:latin typeface="+mj-lt"/>
                <a:ea typeface="+mj-ea"/>
                <a:cs typeface="等线 Light"/>
              </a:defRPr>
            </a:lvl1pPr>
            <a:lvl2pPr algn="l" rtl="0" eaLnBrk="0" fontAlgn="base" hangingPunct="0">
              <a:lnSpc>
                <a:spcPct val="90000"/>
              </a:lnSpc>
              <a:spcBef>
                <a:spcPct val="0"/>
              </a:spcBef>
              <a:spcAft>
                <a:spcPct val="0"/>
              </a:spcAft>
              <a:defRPr sz="4400">
                <a:solidFill>
                  <a:schemeClr val="tx1"/>
                </a:solidFill>
                <a:latin typeface="等线 Light"/>
                <a:ea typeface="等线 Light"/>
                <a:cs typeface="等线 Light"/>
              </a:defRPr>
            </a:lvl2pPr>
            <a:lvl3pPr algn="l" rtl="0" eaLnBrk="0" fontAlgn="base" hangingPunct="0">
              <a:lnSpc>
                <a:spcPct val="90000"/>
              </a:lnSpc>
              <a:spcBef>
                <a:spcPct val="0"/>
              </a:spcBef>
              <a:spcAft>
                <a:spcPct val="0"/>
              </a:spcAft>
              <a:defRPr sz="4400">
                <a:solidFill>
                  <a:schemeClr val="tx1"/>
                </a:solidFill>
                <a:latin typeface="等线 Light"/>
                <a:ea typeface="等线 Light"/>
                <a:cs typeface="等线 Light"/>
              </a:defRPr>
            </a:lvl3pPr>
            <a:lvl4pPr algn="l" rtl="0" eaLnBrk="0" fontAlgn="base" hangingPunct="0">
              <a:lnSpc>
                <a:spcPct val="90000"/>
              </a:lnSpc>
              <a:spcBef>
                <a:spcPct val="0"/>
              </a:spcBef>
              <a:spcAft>
                <a:spcPct val="0"/>
              </a:spcAft>
              <a:defRPr sz="4400">
                <a:solidFill>
                  <a:schemeClr val="tx1"/>
                </a:solidFill>
                <a:latin typeface="等线 Light"/>
                <a:ea typeface="等线 Light"/>
                <a:cs typeface="等线 Light"/>
              </a:defRPr>
            </a:lvl4pPr>
            <a:lvl5pPr algn="l" rtl="0" eaLnBrk="0" fontAlgn="base" hangingPunct="0">
              <a:lnSpc>
                <a:spcPct val="90000"/>
              </a:lnSpc>
              <a:spcBef>
                <a:spcPct val="0"/>
              </a:spcBef>
              <a:spcAft>
                <a:spcPct val="0"/>
              </a:spcAft>
              <a:defRPr sz="4400">
                <a:solidFill>
                  <a:schemeClr val="tx1"/>
                </a:solidFill>
                <a:latin typeface="等线 Light"/>
                <a:ea typeface="等线 Light"/>
                <a:cs typeface="等线 Light"/>
              </a:defRPr>
            </a:lvl5pPr>
            <a:lvl6pPr marL="457200" algn="l" rtl="0" fontAlgn="base">
              <a:lnSpc>
                <a:spcPct val="90000"/>
              </a:lnSpc>
              <a:spcBef>
                <a:spcPct val="0"/>
              </a:spcBef>
              <a:spcAft>
                <a:spcPct val="0"/>
              </a:spcAft>
              <a:defRPr sz="4400">
                <a:solidFill>
                  <a:schemeClr val="tx1"/>
                </a:solidFill>
                <a:latin typeface="等线 Light"/>
                <a:ea typeface="等线 Light"/>
                <a:cs typeface="等线 Light"/>
              </a:defRPr>
            </a:lvl6pPr>
            <a:lvl7pPr marL="914400" algn="l" rtl="0" fontAlgn="base">
              <a:lnSpc>
                <a:spcPct val="90000"/>
              </a:lnSpc>
              <a:spcBef>
                <a:spcPct val="0"/>
              </a:spcBef>
              <a:spcAft>
                <a:spcPct val="0"/>
              </a:spcAft>
              <a:defRPr sz="4400">
                <a:solidFill>
                  <a:schemeClr val="tx1"/>
                </a:solidFill>
                <a:latin typeface="等线 Light"/>
                <a:ea typeface="等线 Light"/>
                <a:cs typeface="等线 Light"/>
              </a:defRPr>
            </a:lvl7pPr>
            <a:lvl8pPr marL="1371600" algn="l" rtl="0" fontAlgn="base">
              <a:lnSpc>
                <a:spcPct val="90000"/>
              </a:lnSpc>
              <a:spcBef>
                <a:spcPct val="0"/>
              </a:spcBef>
              <a:spcAft>
                <a:spcPct val="0"/>
              </a:spcAft>
              <a:defRPr sz="4400">
                <a:solidFill>
                  <a:schemeClr val="tx1"/>
                </a:solidFill>
                <a:latin typeface="等线 Light"/>
                <a:ea typeface="等线 Light"/>
                <a:cs typeface="等线 Light"/>
              </a:defRPr>
            </a:lvl8pPr>
            <a:lvl9pPr marL="1828800" algn="l" rtl="0" fontAlgn="base">
              <a:lnSpc>
                <a:spcPct val="90000"/>
              </a:lnSpc>
              <a:spcBef>
                <a:spcPct val="0"/>
              </a:spcBef>
              <a:spcAft>
                <a:spcPct val="0"/>
              </a:spcAft>
              <a:defRPr sz="4400">
                <a:solidFill>
                  <a:schemeClr val="tx1"/>
                </a:solidFill>
                <a:latin typeface="等线 Light"/>
                <a:ea typeface="等线 Light"/>
                <a:cs typeface="等线 Light"/>
              </a:defRPr>
            </a:lvl9pPr>
          </a:lstStyle>
          <a:p>
            <a:r>
              <a:rPr lang="zh-CN" altLang="en-US" sz="3000" b="1" dirty="0">
                <a:latin typeface="微软雅黑" pitchFamily="34" charset="-122"/>
                <a:ea typeface="微软雅黑" pitchFamily="34" charset="-122"/>
              </a:rPr>
              <a:t>智能尘埃  </a:t>
            </a:r>
            <a:r>
              <a:rPr lang="zh-CN" altLang="en-US" sz="3000" b="1" dirty="0">
                <a:solidFill>
                  <a:srgbClr val="0000FF"/>
                </a:solidFill>
                <a:latin typeface="微软雅黑" pitchFamily="34" charset="-122"/>
                <a:ea typeface="微软雅黑" pitchFamily="34" charset="-122"/>
              </a:rPr>
              <a:t>Smart Dust </a:t>
            </a:r>
            <a:r>
              <a:rPr lang="en-US" altLang="zh-CN" sz="3000" b="1" dirty="0">
                <a:solidFill>
                  <a:srgbClr val="0000FF"/>
                </a:solidFill>
                <a:latin typeface="微软雅黑" pitchFamily="34" charset="-122"/>
                <a:ea typeface="微软雅黑" pitchFamily="34" charset="-122"/>
              </a:rPr>
              <a:t>(2003)</a:t>
            </a:r>
            <a:endParaRPr lang="zh-CN" altLang="en-US" sz="3000" b="1" dirty="0">
              <a:solidFill>
                <a:srgbClr val="0000FF"/>
              </a:solidFill>
              <a:latin typeface="微软雅黑" pitchFamily="34" charset="-122"/>
              <a:ea typeface="微软雅黑" pitchFamily="34" charset="-122"/>
            </a:endParaRPr>
          </a:p>
        </p:txBody>
      </p:sp>
      <p:sp>
        <p:nvSpPr>
          <p:cNvPr id="4" name="Rectangle 3"/>
          <p:cNvSpPr txBox="1">
            <a:spLocks/>
          </p:cNvSpPr>
          <p:nvPr/>
        </p:nvSpPr>
        <p:spPr>
          <a:xfrm>
            <a:off x="627697" y="2397789"/>
            <a:ext cx="8165783" cy="3841087"/>
          </a:xfrm>
          <a:prstGeom prst="rect">
            <a:avLst/>
          </a:prstGeom>
          <a:noFill/>
          <a:ln>
            <a:noFill/>
          </a:ln>
        </p:spPr>
        <p:txBody>
          <a:bodyPr/>
          <a:lstStyle>
            <a:lvl1pPr marL="228600" indent="-228600" algn="l" rtl="0" eaLnBrk="0" fontAlgn="base" hangingPunct="0">
              <a:lnSpc>
                <a:spcPct val="90000"/>
              </a:lnSpc>
              <a:spcBef>
                <a:spcPts val="1000"/>
              </a:spcBef>
              <a:spcAft>
                <a:spcPct val="0"/>
              </a:spcAft>
              <a:buFont typeface="Arial" pitchFamily="34" charset="0"/>
              <a:buChar char="•"/>
              <a:defRPr sz="2800" kern="1200">
                <a:solidFill>
                  <a:schemeClr val="tx1"/>
                </a:solidFill>
                <a:latin typeface="+mn-lt"/>
                <a:ea typeface="+mn-ea"/>
                <a:cs typeface="等线"/>
              </a:defRPr>
            </a:lvl1pPr>
            <a:lvl2pPr marL="685800" indent="-228600" algn="l" rtl="0" eaLnBrk="0" fontAlgn="base" hangingPunct="0">
              <a:lnSpc>
                <a:spcPct val="90000"/>
              </a:lnSpc>
              <a:spcBef>
                <a:spcPts val="500"/>
              </a:spcBef>
              <a:spcAft>
                <a:spcPct val="0"/>
              </a:spcAft>
              <a:buFont typeface="Arial" pitchFamily="34" charset="0"/>
              <a:buChar char="•"/>
              <a:defRPr sz="2400" kern="1200">
                <a:solidFill>
                  <a:schemeClr val="tx1"/>
                </a:solidFill>
                <a:latin typeface="+mn-lt"/>
                <a:ea typeface="+mn-ea"/>
                <a:cs typeface="等线"/>
              </a:defRPr>
            </a:lvl2pPr>
            <a:lvl3pPr marL="1143000" indent="-228600" algn="l" rtl="0" eaLnBrk="0" fontAlgn="base" hangingPunct="0">
              <a:lnSpc>
                <a:spcPct val="90000"/>
              </a:lnSpc>
              <a:spcBef>
                <a:spcPts val="500"/>
              </a:spcBef>
              <a:spcAft>
                <a:spcPct val="0"/>
              </a:spcAft>
              <a:buFont typeface="Arial" pitchFamily="34" charset="0"/>
              <a:buChar char="•"/>
              <a:defRPr sz="2000" kern="1200">
                <a:solidFill>
                  <a:schemeClr val="tx1"/>
                </a:solidFill>
                <a:latin typeface="+mn-lt"/>
                <a:ea typeface="+mn-ea"/>
                <a:cs typeface="等线"/>
              </a:defRPr>
            </a:lvl3pPr>
            <a:lvl4pPr marL="1600200" indent="-228600" algn="l" rtl="0" eaLnBrk="0" fontAlgn="base" hangingPunct="0">
              <a:lnSpc>
                <a:spcPct val="90000"/>
              </a:lnSpc>
              <a:spcBef>
                <a:spcPts val="500"/>
              </a:spcBef>
              <a:spcAft>
                <a:spcPct val="0"/>
              </a:spcAft>
              <a:buFont typeface="Arial" pitchFamily="34" charset="0"/>
              <a:buChar char="•"/>
              <a:defRPr kern="1200">
                <a:solidFill>
                  <a:schemeClr val="tx1"/>
                </a:solidFill>
                <a:latin typeface="+mn-lt"/>
                <a:ea typeface="+mn-ea"/>
                <a:cs typeface="等线"/>
              </a:defRPr>
            </a:lvl4pPr>
            <a:lvl5pPr marL="2057400" indent="-228600" algn="l" rtl="0" eaLnBrk="0" fontAlgn="base" hangingPunct="0">
              <a:lnSpc>
                <a:spcPct val="90000"/>
              </a:lnSpc>
              <a:spcBef>
                <a:spcPts val="500"/>
              </a:spcBef>
              <a:spcAft>
                <a:spcPct val="0"/>
              </a:spcAft>
              <a:buFont typeface="Arial" pitchFamily="34" charset="0"/>
              <a:buChar char="•"/>
              <a:defRPr kern="1200">
                <a:solidFill>
                  <a:schemeClr val="tx1"/>
                </a:solidFill>
                <a:latin typeface="+mn-lt"/>
                <a:ea typeface="+mn-ea"/>
                <a:cs typeface="等线"/>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buFont typeface="Arial" pitchFamily="34" charset="0"/>
              <a:buNone/>
            </a:pPr>
            <a:r>
              <a:rPr lang="en-US" altLang="zh-CN" sz="2100" dirty="0"/>
              <a:t>  •</a:t>
            </a:r>
            <a:r>
              <a:rPr lang="zh-CN" altLang="en-US" sz="2100" dirty="0"/>
              <a:t>光信号传输</a:t>
            </a:r>
          </a:p>
          <a:p>
            <a:pPr eaLnBrk="1" hangingPunct="1">
              <a:buFont typeface="Arial" pitchFamily="34" charset="0"/>
              <a:buNone/>
            </a:pPr>
            <a:r>
              <a:rPr lang="zh-CN" altLang="en-US" sz="2100" dirty="0"/>
              <a:t>  </a:t>
            </a:r>
            <a:r>
              <a:rPr lang="en-US" altLang="zh-CN" sz="2100" dirty="0"/>
              <a:t>•</a:t>
            </a:r>
            <a:r>
              <a:rPr lang="zh-CN" altLang="en-US" sz="2100" b="1" dirty="0">
                <a:solidFill>
                  <a:srgbClr val="FF0000"/>
                </a:solidFill>
              </a:rPr>
              <a:t>很微小，微米级的包含传感和通信的平台</a:t>
            </a:r>
          </a:p>
          <a:p>
            <a:pPr eaLnBrk="1" hangingPunct="1">
              <a:buFont typeface="Arial" pitchFamily="34" charset="0"/>
              <a:buNone/>
            </a:pPr>
            <a:r>
              <a:rPr lang="zh-CN" altLang="en-US" sz="2100" dirty="0"/>
              <a:t>  </a:t>
            </a:r>
            <a:r>
              <a:rPr lang="en-US" altLang="zh-CN" sz="2100" dirty="0"/>
              <a:t>•</a:t>
            </a:r>
            <a:r>
              <a:rPr lang="zh-CN" altLang="en-US" sz="2100" dirty="0"/>
              <a:t>具有计算能力，双向无线通信能力，自带电源</a:t>
            </a:r>
          </a:p>
          <a:p>
            <a:pPr eaLnBrk="1" hangingPunct="1">
              <a:buFont typeface="Arial" pitchFamily="34" charset="0"/>
              <a:buNone/>
            </a:pPr>
            <a:r>
              <a:rPr lang="zh-CN" altLang="en-US" sz="2100" dirty="0"/>
              <a:t>  </a:t>
            </a:r>
            <a:r>
              <a:rPr lang="en-US" altLang="zh-CN" sz="2100" dirty="0"/>
              <a:t>•</a:t>
            </a:r>
            <a:r>
              <a:rPr lang="zh-CN" altLang="en-US" sz="2100" dirty="0"/>
              <a:t>成本比较低，适合大规模生产和部署</a:t>
            </a:r>
          </a:p>
          <a:p>
            <a:pPr eaLnBrk="1" hangingPunct="1">
              <a:buFont typeface="Arial" pitchFamily="34" charset="0"/>
              <a:buNone/>
            </a:pPr>
            <a:r>
              <a:rPr lang="zh-CN" altLang="en-US" sz="2100" dirty="0"/>
              <a:t>  </a:t>
            </a:r>
            <a:r>
              <a:rPr lang="en-US" altLang="zh-CN" sz="2100" dirty="0"/>
              <a:t>•</a:t>
            </a:r>
            <a:r>
              <a:rPr lang="zh-CN" altLang="en-US" sz="2100" dirty="0"/>
              <a:t>有特定的用途与功能：</a:t>
            </a:r>
          </a:p>
          <a:p>
            <a:pPr lvl="1" eaLnBrk="1" hangingPunct="1">
              <a:buFont typeface="Wingdings" panose="05000000000000000000" charset="0"/>
              <a:buChar char=""/>
            </a:pPr>
            <a:r>
              <a:rPr lang="zh-CN" altLang="en-US" sz="1800" dirty="0"/>
              <a:t>空间探测</a:t>
            </a:r>
          </a:p>
          <a:p>
            <a:pPr lvl="1" eaLnBrk="1" hangingPunct="1">
              <a:buFont typeface="Wingdings" panose="05000000000000000000" charset="0"/>
              <a:buChar char=""/>
            </a:pPr>
            <a:r>
              <a:rPr lang="zh-CN" altLang="en-US" sz="1800" dirty="0"/>
              <a:t>远距离交通流量探测</a:t>
            </a:r>
          </a:p>
          <a:p>
            <a:pPr lvl="1" eaLnBrk="1" hangingPunct="1">
              <a:buFont typeface="Wingdings" panose="05000000000000000000" charset="0"/>
              <a:buChar char=""/>
            </a:pPr>
            <a:r>
              <a:rPr lang="zh-CN" altLang="en-US" sz="1800" dirty="0"/>
              <a:t>建筑物情况监控</a:t>
            </a:r>
          </a:p>
          <a:p>
            <a:pPr lvl="1" eaLnBrk="1" hangingPunct="1">
              <a:buFont typeface="Wingdings" panose="05000000000000000000" charset="0"/>
              <a:buChar char=""/>
            </a:pPr>
            <a:r>
              <a:rPr lang="zh-CN" altLang="en-US" sz="1800" dirty="0"/>
              <a:t>战场，自然资源监视</a:t>
            </a:r>
            <a:endParaRPr lang="en-US" altLang="zh-CN" sz="1800" dirty="0"/>
          </a:p>
          <a:p>
            <a:pPr eaLnBrk="1" hangingPunct="1">
              <a:buFont typeface="Wingdings" pitchFamily="2" charset="2"/>
              <a:buChar char="l"/>
            </a:pPr>
            <a:r>
              <a:rPr lang="zh-CN" altLang="en-US" sz="2100" dirty="0"/>
              <a:t>目标：</a:t>
            </a:r>
            <a:r>
              <a:rPr lang="zh-CN" altLang="en-US" sz="2100" b="1" dirty="0">
                <a:solidFill>
                  <a:srgbClr val="FF0000"/>
                </a:solidFill>
              </a:rPr>
              <a:t>当时体积为</a:t>
            </a:r>
            <a:r>
              <a:rPr lang="en-US" altLang="zh-CN" sz="2100" b="1" dirty="0">
                <a:solidFill>
                  <a:srgbClr val="FF0000"/>
                </a:solidFill>
              </a:rPr>
              <a:t>5mm</a:t>
            </a:r>
            <a:r>
              <a:rPr lang="en-US" altLang="zh-CN" sz="2100" b="1" baseline="30000" dirty="0">
                <a:solidFill>
                  <a:srgbClr val="FF0000"/>
                </a:solidFill>
              </a:rPr>
              <a:t>3</a:t>
            </a:r>
            <a:r>
              <a:rPr lang="en-US" altLang="zh-CN" sz="2100" b="1" dirty="0">
                <a:solidFill>
                  <a:srgbClr val="FF0000"/>
                </a:solidFill>
              </a:rPr>
              <a:t>,</a:t>
            </a:r>
            <a:r>
              <a:rPr lang="zh-CN" altLang="en-US" sz="2100" b="1" dirty="0">
                <a:solidFill>
                  <a:srgbClr val="FF0000"/>
                </a:solidFill>
              </a:rPr>
              <a:t>目标为</a:t>
            </a:r>
            <a:r>
              <a:rPr lang="en-US" altLang="zh-CN" sz="2100" b="1" dirty="0">
                <a:solidFill>
                  <a:srgbClr val="FF0000"/>
                </a:solidFill>
              </a:rPr>
              <a:t>1mm</a:t>
            </a:r>
            <a:r>
              <a:rPr lang="en-US" altLang="zh-CN" sz="2100" b="1" baseline="30000" dirty="0">
                <a:solidFill>
                  <a:srgbClr val="FF0000"/>
                </a:solidFill>
              </a:rPr>
              <a:t>3</a:t>
            </a:r>
            <a:endParaRPr lang="zh-CN" altLang="en-US" sz="2100" b="1" baseline="30000" dirty="0">
              <a:solidFill>
                <a:srgbClr val="FF0000"/>
              </a:solidFill>
            </a:endParaRPr>
          </a:p>
          <a:p>
            <a:pPr eaLnBrk="1" hangingPunct="1">
              <a:buFont typeface="Arial" pitchFamily="34" charset="0"/>
              <a:buNone/>
            </a:pPr>
            <a:endParaRPr lang="en-US" altLang="zh-CN" sz="2100" dirty="0"/>
          </a:p>
        </p:txBody>
      </p:sp>
      <p:pic>
        <p:nvPicPr>
          <p:cNvPr id="5" name="Picture 4"/>
          <p:cNvPicPr>
            <a:picLocks noChangeAspect="1"/>
          </p:cNvPicPr>
          <p:nvPr/>
        </p:nvPicPr>
        <p:blipFill>
          <a:blip r:embed="rId3" cstate="print"/>
          <a:stretch>
            <a:fillRect/>
          </a:stretch>
        </p:blipFill>
        <p:spPr>
          <a:xfrm rot="5400000">
            <a:off x="5423839" y="3765163"/>
            <a:ext cx="2051186" cy="2071139"/>
          </a:xfrm>
          <a:prstGeom prst="rect">
            <a:avLst/>
          </a:prstGeom>
          <a:noFill/>
          <a:ln w="9525">
            <a:noFill/>
          </a:ln>
        </p:spPr>
      </p:pic>
      <p:pic>
        <p:nvPicPr>
          <p:cNvPr id="6" name="Picture 4" descr="智能微尘"/>
          <p:cNvPicPr>
            <a:picLocks noChangeAspect="1"/>
          </p:cNvPicPr>
          <p:nvPr/>
        </p:nvPicPr>
        <p:blipFill>
          <a:blip r:embed="rId4" cstate="print"/>
          <a:stretch>
            <a:fillRect/>
          </a:stretch>
        </p:blipFill>
        <p:spPr>
          <a:xfrm>
            <a:off x="7493664" y="3769519"/>
            <a:ext cx="1614488" cy="2057400"/>
          </a:xfrm>
          <a:prstGeom prst="rect">
            <a:avLst/>
          </a:prstGeom>
          <a:noFill/>
          <a:ln w="9525">
            <a:noFill/>
          </a:ln>
        </p:spPr>
      </p:pic>
      <p:sp>
        <p:nvSpPr>
          <p:cNvPr id="7" name="标题 1">
            <a:extLst/>
          </p:cNvPr>
          <p:cNvSpPr txBox="1">
            <a:spLocks/>
          </p:cNvSpPr>
          <p:nvPr/>
        </p:nvSpPr>
        <p:spPr bwMode="auto">
          <a:xfrm>
            <a:off x="1253013" y="685653"/>
            <a:ext cx="4471512" cy="638322"/>
          </a:xfrm>
          <a:prstGeom prst="rect">
            <a:avLst/>
          </a:prstGeom>
          <a:noFill/>
          <a:ln>
            <a:noFill/>
          </a:ln>
          <a:effectLst>
            <a:glow rad="63500">
              <a:schemeClr val="accent5">
                <a:satMod val="175000"/>
                <a:alpha val="40000"/>
              </a:schemeClr>
            </a:glow>
            <a:outerShdw blurRad="50800" dist="38100" dir="2700000" algn="tl" rotWithShape="0">
              <a:prstClr val="black">
                <a:alpha val="40000"/>
              </a:prstClr>
            </a:outerShdw>
            <a:reflection blurRad="6350" stA="52000" endA="300" endPos="35000" dir="5400000" sy="-100000" algn="bl" rotWithShape="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ctr" anchorCtr="0" compatLnSpc="1">
            <a:prstTxWarp prst="textNoShape">
              <a:avLst/>
            </a:prstTxWarp>
          </a:bodyPr>
          <a:lstStyle>
            <a:lvl1pPr algn="l" rtl="0" eaLnBrk="0" fontAlgn="base" hangingPunct="0">
              <a:lnSpc>
                <a:spcPct val="90000"/>
              </a:lnSpc>
              <a:spcBef>
                <a:spcPct val="0"/>
              </a:spcBef>
              <a:spcAft>
                <a:spcPct val="0"/>
              </a:spcAft>
              <a:defRPr sz="4400" kern="1200">
                <a:solidFill>
                  <a:schemeClr val="tx1"/>
                </a:solidFill>
                <a:latin typeface="+mj-lt"/>
                <a:ea typeface="+mj-ea"/>
                <a:cs typeface="等线 Light"/>
              </a:defRPr>
            </a:lvl1pPr>
            <a:lvl2pPr algn="l" rtl="0" eaLnBrk="0" fontAlgn="base" hangingPunct="0">
              <a:lnSpc>
                <a:spcPct val="90000"/>
              </a:lnSpc>
              <a:spcBef>
                <a:spcPct val="0"/>
              </a:spcBef>
              <a:spcAft>
                <a:spcPct val="0"/>
              </a:spcAft>
              <a:defRPr sz="4400">
                <a:solidFill>
                  <a:schemeClr val="tx1"/>
                </a:solidFill>
                <a:latin typeface="等线 Light"/>
                <a:ea typeface="等线 Light"/>
                <a:cs typeface="等线 Light"/>
              </a:defRPr>
            </a:lvl2pPr>
            <a:lvl3pPr algn="l" rtl="0" eaLnBrk="0" fontAlgn="base" hangingPunct="0">
              <a:lnSpc>
                <a:spcPct val="90000"/>
              </a:lnSpc>
              <a:spcBef>
                <a:spcPct val="0"/>
              </a:spcBef>
              <a:spcAft>
                <a:spcPct val="0"/>
              </a:spcAft>
              <a:defRPr sz="4400">
                <a:solidFill>
                  <a:schemeClr val="tx1"/>
                </a:solidFill>
                <a:latin typeface="等线 Light"/>
                <a:ea typeface="等线 Light"/>
                <a:cs typeface="等线 Light"/>
              </a:defRPr>
            </a:lvl3pPr>
            <a:lvl4pPr algn="l" rtl="0" eaLnBrk="0" fontAlgn="base" hangingPunct="0">
              <a:lnSpc>
                <a:spcPct val="90000"/>
              </a:lnSpc>
              <a:spcBef>
                <a:spcPct val="0"/>
              </a:spcBef>
              <a:spcAft>
                <a:spcPct val="0"/>
              </a:spcAft>
              <a:defRPr sz="4400">
                <a:solidFill>
                  <a:schemeClr val="tx1"/>
                </a:solidFill>
                <a:latin typeface="等线 Light"/>
                <a:ea typeface="等线 Light"/>
                <a:cs typeface="等线 Light"/>
              </a:defRPr>
            </a:lvl4pPr>
            <a:lvl5pPr algn="l" rtl="0" eaLnBrk="0" fontAlgn="base" hangingPunct="0">
              <a:lnSpc>
                <a:spcPct val="90000"/>
              </a:lnSpc>
              <a:spcBef>
                <a:spcPct val="0"/>
              </a:spcBef>
              <a:spcAft>
                <a:spcPct val="0"/>
              </a:spcAft>
              <a:defRPr sz="4400">
                <a:solidFill>
                  <a:schemeClr val="tx1"/>
                </a:solidFill>
                <a:latin typeface="等线 Light"/>
                <a:ea typeface="等线 Light"/>
                <a:cs typeface="等线 Light"/>
              </a:defRPr>
            </a:lvl5pPr>
            <a:lvl6pPr marL="457200" algn="l" rtl="0" fontAlgn="base">
              <a:lnSpc>
                <a:spcPct val="90000"/>
              </a:lnSpc>
              <a:spcBef>
                <a:spcPct val="0"/>
              </a:spcBef>
              <a:spcAft>
                <a:spcPct val="0"/>
              </a:spcAft>
              <a:defRPr sz="4400">
                <a:solidFill>
                  <a:schemeClr val="tx1"/>
                </a:solidFill>
                <a:latin typeface="等线 Light"/>
                <a:ea typeface="等线 Light"/>
                <a:cs typeface="等线 Light"/>
              </a:defRPr>
            </a:lvl6pPr>
            <a:lvl7pPr marL="914400" algn="l" rtl="0" fontAlgn="base">
              <a:lnSpc>
                <a:spcPct val="90000"/>
              </a:lnSpc>
              <a:spcBef>
                <a:spcPct val="0"/>
              </a:spcBef>
              <a:spcAft>
                <a:spcPct val="0"/>
              </a:spcAft>
              <a:defRPr sz="4400">
                <a:solidFill>
                  <a:schemeClr val="tx1"/>
                </a:solidFill>
                <a:latin typeface="等线 Light"/>
                <a:ea typeface="等线 Light"/>
                <a:cs typeface="等线 Light"/>
              </a:defRPr>
            </a:lvl7pPr>
            <a:lvl8pPr marL="1371600" algn="l" rtl="0" fontAlgn="base">
              <a:lnSpc>
                <a:spcPct val="90000"/>
              </a:lnSpc>
              <a:spcBef>
                <a:spcPct val="0"/>
              </a:spcBef>
              <a:spcAft>
                <a:spcPct val="0"/>
              </a:spcAft>
              <a:defRPr sz="4400">
                <a:solidFill>
                  <a:schemeClr val="tx1"/>
                </a:solidFill>
                <a:latin typeface="等线 Light"/>
                <a:ea typeface="等线 Light"/>
                <a:cs typeface="等线 Light"/>
              </a:defRPr>
            </a:lvl8pPr>
            <a:lvl9pPr marL="1828800" algn="l" rtl="0" fontAlgn="base">
              <a:lnSpc>
                <a:spcPct val="90000"/>
              </a:lnSpc>
              <a:spcBef>
                <a:spcPct val="0"/>
              </a:spcBef>
              <a:spcAft>
                <a:spcPct val="0"/>
              </a:spcAft>
              <a:defRPr sz="4400">
                <a:solidFill>
                  <a:schemeClr val="tx1"/>
                </a:solidFill>
                <a:latin typeface="等线 Light"/>
                <a:ea typeface="等线 Light"/>
                <a:cs typeface="等线 Light"/>
              </a:defRPr>
            </a:lvl9pPr>
          </a:lstStyle>
          <a:p>
            <a:pPr eaLnBrk="1" fontAlgn="auto" hangingPunct="1">
              <a:spcAft>
                <a:spcPts val="0"/>
              </a:spcAft>
              <a:defRPr/>
            </a:pPr>
            <a:r>
              <a:rPr lang="zh-CN" altLang="en-US" sz="3600" b="1" dirty="0">
                <a:solidFill>
                  <a:srgbClr val="FFFF00"/>
                </a:solidFill>
                <a:latin typeface="微软雅黑" panose="020B0503020204020204" pitchFamily="34" charset="-122"/>
                <a:ea typeface="微软雅黑" panose="020B0503020204020204" pitchFamily="34" charset="-122"/>
              </a:rPr>
              <a:t>无线传感</a:t>
            </a:r>
            <a:r>
              <a:rPr lang="zh-CN" altLang="en-US" sz="3600" b="1" dirty="0" smtClean="0">
                <a:solidFill>
                  <a:srgbClr val="FFFF00"/>
                </a:solidFill>
                <a:latin typeface="微软雅黑" panose="020B0503020204020204" pitchFamily="34" charset="-122"/>
                <a:ea typeface="微软雅黑" panose="020B0503020204020204" pitchFamily="34" charset="-122"/>
              </a:rPr>
              <a:t>网的应用</a:t>
            </a:r>
            <a:endParaRPr lang="zh-CN" altLang="en-US" sz="3600" b="1" dirty="0">
              <a:solidFill>
                <a:srgbClr val="FFFF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883282573"/>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0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a:extLst/>
          </p:cNvPr>
          <p:cNvSpPr txBox="1">
            <a:spLocks/>
          </p:cNvSpPr>
          <p:nvPr/>
        </p:nvSpPr>
        <p:spPr bwMode="auto">
          <a:xfrm>
            <a:off x="1253013" y="685653"/>
            <a:ext cx="4471512" cy="638322"/>
          </a:xfrm>
          <a:prstGeom prst="rect">
            <a:avLst/>
          </a:prstGeom>
          <a:noFill/>
          <a:ln>
            <a:noFill/>
          </a:ln>
          <a:effectLst>
            <a:glow rad="63500">
              <a:schemeClr val="accent5">
                <a:satMod val="175000"/>
                <a:alpha val="40000"/>
              </a:schemeClr>
            </a:glow>
            <a:outerShdw blurRad="50800" dist="38100" dir="2700000" algn="tl" rotWithShape="0">
              <a:prstClr val="black">
                <a:alpha val="40000"/>
              </a:prstClr>
            </a:outerShdw>
            <a:reflection blurRad="6350" stA="52000" endA="300" endPos="35000" dir="5400000" sy="-100000" algn="bl" rotWithShape="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ctr" anchorCtr="0" compatLnSpc="1">
            <a:prstTxWarp prst="textNoShape">
              <a:avLst/>
            </a:prstTxWarp>
          </a:bodyPr>
          <a:lstStyle>
            <a:lvl1pPr algn="l" rtl="0" eaLnBrk="0" fontAlgn="base" hangingPunct="0">
              <a:lnSpc>
                <a:spcPct val="90000"/>
              </a:lnSpc>
              <a:spcBef>
                <a:spcPct val="0"/>
              </a:spcBef>
              <a:spcAft>
                <a:spcPct val="0"/>
              </a:spcAft>
              <a:defRPr sz="4400" kern="1200">
                <a:solidFill>
                  <a:schemeClr val="tx1"/>
                </a:solidFill>
                <a:latin typeface="+mj-lt"/>
                <a:ea typeface="+mj-ea"/>
                <a:cs typeface="等线 Light"/>
              </a:defRPr>
            </a:lvl1pPr>
            <a:lvl2pPr algn="l" rtl="0" eaLnBrk="0" fontAlgn="base" hangingPunct="0">
              <a:lnSpc>
                <a:spcPct val="90000"/>
              </a:lnSpc>
              <a:spcBef>
                <a:spcPct val="0"/>
              </a:spcBef>
              <a:spcAft>
                <a:spcPct val="0"/>
              </a:spcAft>
              <a:defRPr sz="4400">
                <a:solidFill>
                  <a:schemeClr val="tx1"/>
                </a:solidFill>
                <a:latin typeface="等线 Light"/>
                <a:ea typeface="等线 Light"/>
                <a:cs typeface="等线 Light"/>
              </a:defRPr>
            </a:lvl2pPr>
            <a:lvl3pPr algn="l" rtl="0" eaLnBrk="0" fontAlgn="base" hangingPunct="0">
              <a:lnSpc>
                <a:spcPct val="90000"/>
              </a:lnSpc>
              <a:spcBef>
                <a:spcPct val="0"/>
              </a:spcBef>
              <a:spcAft>
                <a:spcPct val="0"/>
              </a:spcAft>
              <a:defRPr sz="4400">
                <a:solidFill>
                  <a:schemeClr val="tx1"/>
                </a:solidFill>
                <a:latin typeface="等线 Light"/>
                <a:ea typeface="等线 Light"/>
                <a:cs typeface="等线 Light"/>
              </a:defRPr>
            </a:lvl3pPr>
            <a:lvl4pPr algn="l" rtl="0" eaLnBrk="0" fontAlgn="base" hangingPunct="0">
              <a:lnSpc>
                <a:spcPct val="90000"/>
              </a:lnSpc>
              <a:spcBef>
                <a:spcPct val="0"/>
              </a:spcBef>
              <a:spcAft>
                <a:spcPct val="0"/>
              </a:spcAft>
              <a:defRPr sz="4400">
                <a:solidFill>
                  <a:schemeClr val="tx1"/>
                </a:solidFill>
                <a:latin typeface="等线 Light"/>
                <a:ea typeface="等线 Light"/>
                <a:cs typeface="等线 Light"/>
              </a:defRPr>
            </a:lvl4pPr>
            <a:lvl5pPr algn="l" rtl="0" eaLnBrk="0" fontAlgn="base" hangingPunct="0">
              <a:lnSpc>
                <a:spcPct val="90000"/>
              </a:lnSpc>
              <a:spcBef>
                <a:spcPct val="0"/>
              </a:spcBef>
              <a:spcAft>
                <a:spcPct val="0"/>
              </a:spcAft>
              <a:defRPr sz="4400">
                <a:solidFill>
                  <a:schemeClr val="tx1"/>
                </a:solidFill>
                <a:latin typeface="等线 Light"/>
                <a:ea typeface="等线 Light"/>
                <a:cs typeface="等线 Light"/>
              </a:defRPr>
            </a:lvl5pPr>
            <a:lvl6pPr marL="457200" algn="l" rtl="0" fontAlgn="base">
              <a:lnSpc>
                <a:spcPct val="90000"/>
              </a:lnSpc>
              <a:spcBef>
                <a:spcPct val="0"/>
              </a:spcBef>
              <a:spcAft>
                <a:spcPct val="0"/>
              </a:spcAft>
              <a:defRPr sz="4400">
                <a:solidFill>
                  <a:schemeClr val="tx1"/>
                </a:solidFill>
                <a:latin typeface="等线 Light"/>
                <a:ea typeface="等线 Light"/>
                <a:cs typeface="等线 Light"/>
              </a:defRPr>
            </a:lvl6pPr>
            <a:lvl7pPr marL="914400" algn="l" rtl="0" fontAlgn="base">
              <a:lnSpc>
                <a:spcPct val="90000"/>
              </a:lnSpc>
              <a:spcBef>
                <a:spcPct val="0"/>
              </a:spcBef>
              <a:spcAft>
                <a:spcPct val="0"/>
              </a:spcAft>
              <a:defRPr sz="4400">
                <a:solidFill>
                  <a:schemeClr val="tx1"/>
                </a:solidFill>
                <a:latin typeface="等线 Light"/>
                <a:ea typeface="等线 Light"/>
                <a:cs typeface="等线 Light"/>
              </a:defRPr>
            </a:lvl7pPr>
            <a:lvl8pPr marL="1371600" algn="l" rtl="0" fontAlgn="base">
              <a:lnSpc>
                <a:spcPct val="90000"/>
              </a:lnSpc>
              <a:spcBef>
                <a:spcPct val="0"/>
              </a:spcBef>
              <a:spcAft>
                <a:spcPct val="0"/>
              </a:spcAft>
              <a:defRPr sz="4400">
                <a:solidFill>
                  <a:schemeClr val="tx1"/>
                </a:solidFill>
                <a:latin typeface="等线 Light"/>
                <a:ea typeface="等线 Light"/>
                <a:cs typeface="等线 Light"/>
              </a:defRPr>
            </a:lvl8pPr>
            <a:lvl9pPr marL="1828800" algn="l" rtl="0" fontAlgn="base">
              <a:lnSpc>
                <a:spcPct val="90000"/>
              </a:lnSpc>
              <a:spcBef>
                <a:spcPct val="0"/>
              </a:spcBef>
              <a:spcAft>
                <a:spcPct val="0"/>
              </a:spcAft>
              <a:defRPr sz="4400">
                <a:solidFill>
                  <a:schemeClr val="tx1"/>
                </a:solidFill>
                <a:latin typeface="等线 Light"/>
                <a:ea typeface="等线 Light"/>
                <a:cs typeface="等线 Light"/>
              </a:defRPr>
            </a:lvl9pPr>
          </a:lstStyle>
          <a:p>
            <a:pPr eaLnBrk="1" fontAlgn="auto" hangingPunct="1">
              <a:spcAft>
                <a:spcPts val="0"/>
              </a:spcAft>
              <a:defRPr/>
            </a:pPr>
            <a:r>
              <a:rPr lang="zh-CN" altLang="en-US" sz="3600" b="1" dirty="0">
                <a:solidFill>
                  <a:srgbClr val="FFFF00"/>
                </a:solidFill>
                <a:latin typeface="微软雅黑" panose="020B0503020204020204" pitchFamily="34" charset="-122"/>
                <a:ea typeface="微软雅黑" panose="020B0503020204020204" pitchFamily="34" charset="-122"/>
              </a:rPr>
              <a:t>无线传感</a:t>
            </a:r>
            <a:r>
              <a:rPr lang="zh-CN" altLang="en-US" sz="3600" b="1" dirty="0" smtClean="0">
                <a:solidFill>
                  <a:srgbClr val="FFFF00"/>
                </a:solidFill>
                <a:latin typeface="微软雅黑" panose="020B0503020204020204" pitchFamily="34" charset="-122"/>
                <a:ea typeface="微软雅黑" panose="020B0503020204020204" pitchFamily="34" charset="-122"/>
              </a:rPr>
              <a:t>网的应用</a:t>
            </a:r>
            <a:endParaRPr lang="zh-CN" altLang="en-US" sz="3600" b="1" dirty="0">
              <a:solidFill>
                <a:srgbClr val="FFFF00"/>
              </a:solidFill>
              <a:latin typeface="微软雅黑" panose="020B0503020204020204" pitchFamily="34" charset="-122"/>
              <a:ea typeface="微软雅黑" panose="020B0503020204020204" pitchFamily="34" charset="-122"/>
            </a:endParaRPr>
          </a:p>
        </p:txBody>
      </p:sp>
      <p:grpSp>
        <p:nvGrpSpPr>
          <p:cNvPr id="8" name="Group 3"/>
          <p:cNvGrpSpPr>
            <a:grpSpLocks/>
          </p:cNvGrpSpPr>
          <p:nvPr/>
        </p:nvGrpSpPr>
        <p:grpSpPr bwMode="auto">
          <a:xfrm>
            <a:off x="1371600" y="3714750"/>
            <a:ext cx="1638300" cy="2087166"/>
            <a:chOff x="384" y="2400"/>
            <a:chExt cx="1032" cy="1753"/>
          </a:xfrm>
        </p:grpSpPr>
        <p:pic>
          <p:nvPicPr>
            <p:cNvPr id="9" name="Picture 4" descr="White marbl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2" y="2496"/>
              <a:ext cx="384" cy="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0" name="Object 5"/>
            <p:cNvGraphicFramePr>
              <a:graphicFrameLocks noChangeAspect="1"/>
            </p:cNvGraphicFramePr>
            <p:nvPr/>
          </p:nvGraphicFramePr>
          <p:xfrm>
            <a:off x="384" y="2400"/>
            <a:ext cx="1032" cy="1753"/>
          </p:xfrm>
          <a:graphic>
            <a:graphicData uri="http://schemas.openxmlformats.org/presentationml/2006/ole">
              <mc:AlternateContent xmlns:mc="http://schemas.openxmlformats.org/markup-compatibility/2006">
                <mc:Choice xmlns:v="urn:schemas-microsoft-com:vml" Requires="v">
                  <p:oleObj spid="_x0000_s6248" name="Clip" r:id="rId5" imgW="2041556" imgH="3468986" progId="">
                    <p:embed/>
                  </p:oleObj>
                </mc:Choice>
                <mc:Fallback>
                  <p:oleObj name="Clip" r:id="rId5" imgW="2041556" imgH="3468986" progId="">
                    <p:embed/>
                    <p:pic>
                      <p:nvPicPr>
                        <p:cNvPr id="3081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4" y="2400"/>
                          <a:ext cx="1032" cy="175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pSp>
      <p:graphicFrame>
        <p:nvGraphicFramePr>
          <p:cNvPr id="11" name="Object 6"/>
          <p:cNvGraphicFramePr>
            <a:graphicFrameLocks noChangeAspect="1"/>
          </p:cNvGraphicFramePr>
          <p:nvPr/>
        </p:nvGraphicFramePr>
        <p:xfrm>
          <a:off x="3657600" y="3486150"/>
          <a:ext cx="4419600" cy="2381250"/>
        </p:xfrm>
        <a:graphic>
          <a:graphicData uri="http://schemas.openxmlformats.org/presentationml/2006/ole">
            <mc:AlternateContent xmlns:mc="http://schemas.openxmlformats.org/markup-compatibility/2006">
              <mc:Choice xmlns:v="urn:schemas-microsoft-com:vml" Requires="v">
                <p:oleObj spid="_x0000_s6249" name="Clip" r:id="rId7" imgW="4484483" imgH="3468986" progId="">
                  <p:embed/>
                </p:oleObj>
              </mc:Choice>
              <mc:Fallback>
                <p:oleObj name="Clip" r:id="rId7" imgW="4484483" imgH="3468986" progId="">
                  <p:embed/>
                  <p:pic>
                    <p:nvPicPr>
                      <p:cNvPr id="30725" name="Object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57600" y="3486150"/>
                        <a:ext cx="4419600" cy="2381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12" name="Object 7"/>
          <p:cNvGraphicFramePr>
            <a:graphicFrameLocks noChangeAspect="1"/>
          </p:cNvGraphicFramePr>
          <p:nvPr/>
        </p:nvGraphicFramePr>
        <p:xfrm>
          <a:off x="4648201" y="2171700"/>
          <a:ext cx="3578225" cy="772716"/>
        </p:xfrm>
        <a:graphic>
          <a:graphicData uri="http://schemas.openxmlformats.org/presentationml/2006/ole">
            <mc:AlternateContent xmlns:mc="http://schemas.openxmlformats.org/markup-compatibility/2006">
              <mc:Choice xmlns:v="urn:schemas-microsoft-com:vml" Requires="v">
                <p:oleObj spid="_x0000_s6250" name="Clip" r:id="rId9" imgW="4582562" imgH="1318788" progId="">
                  <p:embed/>
                </p:oleObj>
              </mc:Choice>
              <mc:Fallback>
                <p:oleObj name="Clip" r:id="rId9" imgW="4582562" imgH="1318788" progId="">
                  <p:embed/>
                  <p:pic>
                    <p:nvPicPr>
                      <p:cNvPr id="1417223" name="Object 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648201" y="2171700"/>
                        <a:ext cx="3578225" cy="7727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pSp>
        <p:nvGrpSpPr>
          <p:cNvPr id="13" name="Group 8"/>
          <p:cNvGrpSpPr>
            <a:grpSpLocks/>
          </p:cNvGrpSpPr>
          <p:nvPr/>
        </p:nvGrpSpPr>
        <p:grpSpPr bwMode="auto">
          <a:xfrm>
            <a:off x="4495800" y="2743200"/>
            <a:ext cx="2514600" cy="2628900"/>
            <a:chOff x="2544" y="1248"/>
            <a:chExt cx="1584" cy="2208"/>
          </a:xfrm>
        </p:grpSpPr>
        <p:sp>
          <p:nvSpPr>
            <p:cNvPr id="14" name="Oval 9"/>
            <p:cNvSpPr>
              <a:spLocks noChangeArrowheads="1"/>
            </p:cNvSpPr>
            <p:nvPr/>
          </p:nvSpPr>
          <p:spPr bwMode="auto">
            <a:xfrm>
              <a:off x="4080" y="1248"/>
              <a:ext cx="48" cy="48"/>
            </a:xfrm>
            <a:prstGeom prst="ellipse">
              <a:avLst/>
            </a:prstGeom>
            <a:solidFill>
              <a:srgbClr val="FF33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hangingPunct="0">
                <a:spcBef>
                  <a:spcPct val="20000"/>
                </a:spcBef>
                <a:buClr>
                  <a:schemeClr val="accent2"/>
                </a:buClr>
                <a:buSzPct val="85000"/>
                <a:buFont typeface="ZapfDingbats" pitchFamily="82" charset="2"/>
                <a:buNone/>
              </a:pPr>
              <a:endParaRPr lang="zh-CN" altLang="zh-CN">
                <a:latin typeface="Comic Sans MS" pitchFamily="66" charset="0"/>
              </a:endParaRPr>
            </a:p>
          </p:txBody>
        </p:sp>
        <p:sp>
          <p:nvSpPr>
            <p:cNvPr id="15" name="Oval 10"/>
            <p:cNvSpPr>
              <a:spLocks noChangeArrowheads="1"/>
            </p:cNvSpPr>
            <p:nvPr/>
          </p:nvSpPr>
          <p:spPr bwMode="auto">
            <a:xfrm>
              <a:off x="3984" y="1344"/>
              <a:ext cx="48" cy="48"/>
            </a:xfrm>
            <a:prstGeom prst="ellipse">
              <a:avLst/>
            </a:prstGeom>
            <a:solidFill>
              <a:srgbClr val="FF33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hangingPunct="0">
                <a:spcBef>
                  <a:spcPct val="20000"/>
                </a:spcBef>
                <a:buClr>
                  <a:schemeClr val="accent2"/>
                </a:buClr>
                <a:buSzPct val="85000"/>
                <a:buFont typeface="ZapfDingbats" pitchFamily="82" charset="2"/>
                <a:buNone/>
              </a:pPr>
              <a:endParaRPr lang="zh-CN" altLang="zh-CN">
                <a:latin typeface="Comic Sans MS" pitchFamily="66" charset="0"/>
              </a:endParaRPr>
            </a:p>
          </p:txBody>
        </p:sp>
        <p:sp>
          <p:nvSpPr>
            <p:cNvPr id="16" name="Oval 11"/>
            <p:cNvSpPr>
              <a:spLocks noChangeArrowheads="1"/>
            </p:cNvSpPr>
            <p:nvPr/>
          </p:nvSpPr>
          <p:spPr bwMode="auto">
            <a:xfrm>
              <a:off x="3984" y="1440"/>
              <a:ext cx="48" cy="48"/>
            </a:xfrm>
            <a:prstGeom prst="ellipse">
              <a:avLst/>
            </a:prstGeom>
            <a:solidFill>
              <a:srgbClr val="FF33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hangingPunct="0">
                <a:spcBef>
                  <a:spcPct val="20000"/>
                </a:spcBef>
                <a:buClr>
                  <a:schemeClr val="accent2"/>
                </a:buClr>
                <a:buSzPct val="85000"/>
                <a:buFont typeface="ZapfDingbats" pitchFamily="82" charset="2"/>
                <a:buNone/>
              </a:pPr>
              <a:endParaRPr lang="zh-CN" altLang="zh-CN">
                <a:latin typeface="Comic Sans MS" pitchFamily="66" charset="0"/>
              </a:endParaRPr>
            </a:p>
          </p:txBody>
        </p:sp>
        <p:sp>
          <p:nvSpPr>
            <p:cNvPr id="17" name="Oval 12"/>
            <p:cNvSpPr>
              <a:spLocks noChangeArrowheads="1"/>
            </p:cNvSpPr>
            <p:nvPr/>
          </p:nvSpPr>
          <p:spPr bwMode="auto">
            <a:xfrm>
              <a:off x="2976" y="2256"/>
              <a:ext cx="48" cy="48"/>
            </a:xfrm>
            <a:prstGeom prst="ellipse">
              <a:avLst/>
            </a:prstGeom>
            <a:solidFill>
              <a:srgbClr val="FF33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hangingPunct="0">
                <a:spcBef>
                  <a:spcPct val="20000"/>
                </a:spcBef>
                <a:buClr>
                  <a:schemeClr val="accent2"/>
                </a:buClr>
                <a:buSzPct val="85000"/>
                <a:buFont typeface="ZapfDingbats" pitchFamily="82" charset="2"/>
                <a:buNone/>
              </a:pPr>
              <a:endParaRPr lang="zh-CN" altLang="zh-CN">
                <a:latin typeface="Comic Sans MS" pitchFamily="66" charset="0"/>
              </a:endParaRPr>
            </a:p>
          </p:txBody>
        </p:sp>
        <p:sp>
          <p:nvSpPr>
            <p:cNvPr id="18" name="Oval 13"/>
            <p:cNvSpPr>
              <a:spLocks noChangeArrowheads="1"/>
            </p:cNvSpPr>
            <p:nvPr/>
          </p:nvSpPr>
          <p:spPr bwMode="auto">
            <a:xfrm>
              <a:off x="3168" y="2208"/>
              <a:ext cx="48" cy="48"/>
            </a:xfrm>
            <a:prstGeom prst="ellipse">
              <a:avLst/>
            </a:prstGeom>
            <a:solidFill>
              <a:srgbClr val="FF33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hangingPunct="0">
                <a:spcBef>
                  <a:spcPct val="20000"/>
                </a:spcBef>
                <a:buClr>
                  <a:schemeClr val="accent2"/>
                </a:buClr>
                <a:buSzPct val="85000"/>
                <a:buFont typeface="ZapfDingbats" pitchFamily="82" charset="2"/>
                <a:buNone/>
              </a:pPr>
              <a:endParaRPr lang="zh-CN" altLang="zh-CN">
                <a:latin typeface="Comic Sans MS" pitchFamily="66" charset="0"/>
              </a:endParaRPr>
            </a:p>
          </p:txBody>
        </p:sp>
        <p:sp>
          <p:nvSpPr>
            <p:cNvPr id="19" name="Oval 14"/>
            <p:cNvSpPr>
              <a:spLocks noChangeArrowheads="1"/>
            </p:cNvSpPr>
            <p:nvPr/>
          </p:nvSpPr>
          <p:spPr bwMode="auto">
            <a:xfrm>
              <a:off x="2928" y="2448"/>
              <a:ext cx="48" cy="48"/>
            </a:xfrm>
            <a:prstGeom prst="ellipse">
              <a:avLst/>
            </a:prstGeom>
            <a:solidFill>
              <a:srgbClr val="FF33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hangingPunct="0">
                <a:spcBef>
                  <a:spcPct val="20000"/>
                </a:spcBef>
                <a:buClr>
                  <a:schemeClr val="accent2"/>
                </a:buClr>
                <a:buSzPct val="85000"/>
                <a:buFont typeface="ZapfDingbats" pitchFamily="82" charset="2"/>
                <a:buNone/>
              </a:pPr>
              <a:endParaRPr lang="zh-CN" altLang="zh-CN">
                <a:latin typeface="Comic Sans MS" pitchFamily="66" charset="0"/>
              </a:endParaRPr>
            </a:p>
          </p:txBody>
        </p:sp>
        <p:sp>
          <p:nvSpPr>
            <p:cNvPr id="20" name="Oval 15"/>
            <p:cNvSpPr>
              <a:spLocks noChangeArrowheads="1"/>
            </p:cNvSpPr>
            <p:nvPr/>
          </p:nvSpPr>
          <p:spPr bwMode="auto">
            <a:xfrm>
              <a:off x="3072" y="2496"/>
              <a:ext cx="48" cy="48"/>
            </a:xfrm>
            <a:prstGeom prst="ellipse">
              <a:avLst/>
            </a:prstGeom>
            <a:solidFill>
              <a:srgbClr val="FF33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hangingPunct="0">
                <a:spcBef>
                  <a:spcPct val="20000"/>
                </a:spcBef>
                <a:buClr>
                  <a:schemeClr val="accent2"/>
                </a:buClr>
                <a:buSzPct val="85000"/>
                <a:buFont typeface="ZapfDingbats" pitchFamily="82" charset="2"/>
                <a:buNone/>
              </a:pPr>
              <a:endParaRPr lang="zh-CN" altLang="zh-CN">
                <a:latin typeface="Comic Sans MS" pitchFamily="66" charset="0"/>
              </a:endParaRPr>
            </a:p>
          </p:txBody>
        </p:sp>
        <p:sp>
          <p:nvSpPr>
            <p:cNvPr id="21" name="Oval 16"/>
            <p:cNvSpPr>
              <a:spLocks noChangeArrowheads="1"/>
            </p:cNvSpPr>
            <p:nvPr/>
          </p:nvSpPr>
          <p:spPr bwMode="auto">
            <a:xfrm>
              <a:off x="3552" y="1776"/>
              <a:ext cx="48" cy="48"/>
            </a:xfrm>
            <a:prstGeom prst="ellipse">
              <a:avLst/>
            </a:prstGeom>
            <a:solidFill>
              <a:srgbClr val="FF33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hangingPunct="0">
                <a:spcBef>
                  <a:spcPct val="20000"/>
                </a:spcBef>
                <a:buClr>
                  <a:schemeClr val="accent2"/>
                </a:buClr>
                <a:buSzPct val="85000"/>
                <a:buFont typeface="ZapfDingbats" pitchFamily="82" charset="2"/>
                <a:buNone/>
              </a:pPr>
              <a:endParaRPr lang="zh-CN" altLang="zh-CN">
                <a:latin typeface="Comic Sans MS" pitchFamily="66" charset="0"/>
              </a:endParaRPr>
            </a:p>
          </p:txBody>
        </p:sp>
        <p:sp>
          <p:nvSpPr>
            <p:cNvPr id="22" name="Oval 17"/>
            <p:cNvSpPr>
              <a:spLocks noChangeArrowheads="1"/>
            </p:cNvSpPr>
            <p:nvPr/>
          </p:nvSpPr>
          <p:spPr bwMode="auto">
            <a:xfrm>
              <a:off x="3552" y="1680"/>
              <a:ext cx="48" cy="48"/>
            </a:xfrm>
            <a:prstGeom prst="ellipse">
              <a:avLst/>
            </a:prstGeom>
            <a:solidFill>
              <a:srgbClr val="FF33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hangingPunct="0">
                <a:spcBef>
                  <a:spcPct val="20000"/>
                </a:spcBef>
                <a:buClr>
                  <a:schemeClr val="accent2"/>
                </a:buClr>
                <a:buSzPct val="85000"/>
                <a:buFont typeface="ZapfDingbats" pitchFamily="82" charset="2"/>
                <a:buNone/>
              </a:pPr>
              <a:endParaRPr lang="zh-CN" altLang="zh-CN">
                <a:latin typeface="Comic Sans MS" pitchFamily="66" charset="0"/>
              </a:endParaRPr>
            </a:p>
          </p:txBody>
        </p:sp>
        <p:sp>
          <p:nvSpPr>
            <p:cNvPr id="23" name="Oval 18"/>
            <p:cNvSpPr>
              <a:spLocks noChangeArrowheads="1"/>
            </p:cNvSpPr>
            <p:nvPr/>
          </p:nvSpPr>
          <p:spPr bwMode="auto">
            <a:xfrm>
              <a:off x="3216" y="2064"/>
              <a:ext cx="48" cy="48"/>
            </a:xfrm>
            <a:prstGeom prst="ellipse">
              <a:avLst/>
            </a:prstGeom>
            <a:solidFill>
              <a:srgbClr val="FF33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hangingPunct="0">
                <a:spcBef>
                  <a:spcPct val="20000"/>
                </a:spcBef>
                <a:buClr>
                  <a:schemeClr val="accent2"/>
                </a:buClr>
                <a:buSzPct val="85000"/>
                <a:buFont typeface="ZapfDingbats" pitchFamily="82" charset="2"/>
                <a:buNone/>
              </a:pPr>
              <a:endParaRPr lang="zh-CN" altLang="zh-CN">
                <a:latin typeface="Comic Sans MS" pitchFamily="66" charset="0"/>
              </a:endParaRPr>
            </a:p>
          </p:txBody>
        </p:sp>
        <p:sp>
          <p:nvSpPr>
            <p:cNvPr id="24" name="Oval 19"/>
            <p:cNvSpPr>
              <a:spLocks noChangeArrowheads="1"/>
            </p:cNvSpPr>
            <p:nvPr/>
          </p:nvSpPr>
          <p:spPr bwMode="auto">
            <a:xfrm>
              <a:off x="3072" y="2352"/>
              <a:ext cx="48" cy="48"/>
            </a:xfrm>
            <a:prstGeom prst="ellipse">
              <a:avLst/>
            </a:prstGeom>
            <a:solidFill>
              <a:srgbClr val="FF33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hangingPunct="0">
                <a:spcBef>
                  <a:spcPct val="20000"/>
                </a:spcBef>
                <a:buClr>
                  <a:schemeClr val="accent2"/>
                </a:buClr>
                <a:buSzPct val="85000"/>
                <a:buFont typeface="ZapfDingbats" pitchFamily="82" charset="2"/>
                <a:buNone/>
              </a:pPr>
              <a:endParaRPr lang="zh-CN" altLang="zh-CN">
                <a:latin typeface="Comic Sans MS" pitchFamily="66" charset="0"/>
              </a:endParaRPr>
            </a:p>
          </p:txBody>
        </p:sp>
        <p:sp>
          <p:nvSpPr>
            <p:cNvPr id="25" name="Oval 20"/>
            <p:cNvSpPr>
              <a:spLocks noChangeArrowheads="1"/>
            </p:cNvSpPr>
            <p:nvPr/>
          </p:nvSpPr>
          <p:spPr bwMode="auto">
            <a:xfrm>
              <a:off x="3264" y="2304"/>
              <a:ext cx="48" cy="48"/>
            </a:xfrm>
            <a:prstGeom prst="ellipse">
              <a:avLst/>
            </a:prstGeom>
            <a:solidFill>
              <a:srgbClr val="FF33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hangingPunct="0">
                <a:spcBef>
                  <a:spcPct val="20000"/>
                </a:spcBef>
                <a:buClr>
                  <a:schemeClr val="accent2"/>
                </a:buClr>
                <a:buSzPct val="85000"/>
                <a:buFont typeface="ZapfDingbats" pitchFamily="82" charset="2"/>
                <a:buNone/>
              </a:pPr>
              <a:endParaRPr lang="zh-CN" altLang="zh-CN">
                <a:latin typeface="Comic Sans MS" pitchFamily="66" charset="0"/>
              </a:endParaRPr>
            </a:p>
          </p:txBody>
        </p:sp>
        <p:sp>
          <p:nvSpPr>
            <p:cNvPr id="26" name="Oval 21"/>
            <p:cNvSpPr>
              <a:spLocks noChangeArrowheads="1"/>
            </p:cNvSpPr>
            <p:nvPr/>
          </p:nvSpPr>
          <p:spPr bwMode="auto">
            <a:xfrm>
              <a:off x="3024" y="2544"/>
              <a:ext cx="48" cy="48"/>
            </a:xfrm>
            <a:prstGeom prst="ellipse">
              <a:avLst/>
            </a:prstGeom>
            <a:solidFill>
              <a:srgbClr val="FF33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hangingPunct="0">
                <a:spcBef>
                  <a:spcPct val="20000"/>
                </a:spcBef>
                <a:buClr>
                  <a:schemeClr val="accent2"/>
                </a:buClr>
                <a:buSzPct val="85000"/>
                <a:buFont typeface="ZapfDingbats" pitchFamily="82" charset="2"/>
                <a:buNone/>
              </a:pPr>
              <a:endParaRPr lang="zh-CN" altLang="zh-CN">
                <a:latin typeface="Comic Sans MS" pitchFamily="66" charset="0"/>
              </a:endParaRPr>
            </a:p>
          </p:txBody>
        </p:sp>
        <p:sp>
          <p:nvSpPr>
            <p:cNvPr id="27" name="Oval 22"/>
            <p:cNvSpPr>
              <a:spLocks noChangeArrowheads="1"/>
            </p:cNvSpPr>
            <p:nvPr/>
          </p:nvSpPr>
          <p:spPr bwMode="auto">
            <a:xfrm>
              <a:off x="3168" y="2448"/>
              <a:ext cx="48" cy="48"/>
            </a:xfrm>
            <a:prstGeom prst="ellipse">
              <a:avLst/>
            </a:prstGeom>
            <a:solidFill>
              <a:srgbClr val="FF33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hangingPunct="0">
                <a:spcBef>
                  <a:spcPct val="20000"/>
                </a:spcBef>
                <a:buClr>
                  <a:schemeClr val="accent2"/>
                </a:buClr>
                <a:buSzPct val="85000"/>
                <a:buFont typeface="ZapfDingbats" pitchFamily="82" charset="2"/>
                <a:buNone/>
              </a:pPr>
              <a:endParaRPr lang="zh-CN" altLang="zh-CN">
                <a:latin typeface="Comic Sans MS" pitchFamily="66" charset="0"/>
              </a:endParaRPr>
            </a:p>
          </p:txBody>
        </p:sp>
        <p:sp>
          <p:nvSpPr>
            <p:cNvPr id="28" name="Oval 23"/>
            <p:cNvSpPr>
              <a:spLocks noChangeArrowheads="1"/>
            </p:cNvSpPr>
            <p:nvPr/>
          </p:nvSpPr>
          <p:spPr bwMode="auto">
            <a:xfrm>
              <a:off x="3264" y="1968"/>
              <a:ext cx="48" cy="48"/>
            </a:xfrm>
            <a:prstGeom prst="ellipse">
              <a:avLst/>
            </a:prstGeom>
            <a:solidFill>
              <a:srgbClr val="FF33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hangingPunct="0">
                <a:spcBef>
                  <a:spcPct val="20000"/>
                </a:spcBef>
                <a:buClr>
                  <a:schemeClr val="accent2"/>
                </a:buClr>
                <a:buSzPct val="85000"/>
                <a:buFont typeface="ZapfDingbats" pitchFamily="82" charset="2"/>
                <a:buNone/>
              </a:pPr>
              <a:endParaRPr lang="zh-CN" altLang="zh-CN">
                <a:latin typeface="Comic Sans MS" pitchFamily="66" charset="0"/>
              </a:endParaRPr>
            </a:p>
          </p:txBody>
        </p:sp>
        <p:sp>
          <p:nvSpPr>
            <p:cNvPr id="29" name="Oval 24"/>
            <p:cNvSpPr>
              <a:spLocks noChangeArrowheads="1"/>
            </p:cNvSpPr>
            <p:nvPr/>
          </p:nvSpPr>
          <p:spPr bwMode="auto">
            <a:xfrm>
              <a:off x="3216" y="2064"/>
              <a:ext cx="48" cy="48"/>
            </a:xfrm>
            <a:prstGeom prst="ellipse">
              <a:avLst/>
            </a:prstGeom>
            <a:solidFill>
              <a:srgbClr val="FF33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hangingPunct="0">
                <a:spcBef>
                  <a:spcPct val="20000"/>
                </a:spcBef>
                <a:buClr>
                  <a:schemeClr val="accent2"/>
                </a:buClr>
                <a:buSzPct val="85000"/>
                <a:buFont typeface="ZapfDingbats" pitchFamily="82" charset="2"/>
                <a:buNone/>
              </a:pPr>
              <a:endParaRPr lang="zh-CN" altLang="zh-CN">
                <a:latin typeface="Comic Sans MS" pitchFamily="66" charset="0"/>
              </a:endParaRPr>
            </a:p>
          </p:txBody>
        </p:sp>
        <p:sp>
          <p:nvSpPr>
            <p:cNvPr id="30" name="Oval 25"/>
            <p:cNvSpPr>
              <a:spLocks noChangeArrowheads="1"/>
            </p:cNvSpPr>
            <p:nvPr/>
          </p:nvSpPr>
          <p:spPr bwMode="auto">
            <a:xfrm>
              <a:off x="3312" y="2160"/>
              <a:ext cx="48" cy="48"/>
            </a:xfrm>
            <a:prstGeom prst="ellipse">
              <a:avLst/>
            </a:prstGeom>
            <a:solidFill>
              <a:srgbClr val="FF33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hangingPunct="0">
                <a:spcBef>
                  <a:spcPct val="20000"/>
                </a:spcBef>
                <a:buClr>
                  <a:schemeClr val="accent2"/>
                </a:buClr>
                <a:buSzPct val="85000"/>
                <a:buFont typeface="ZapfDingbats" pitchFamily="82" charset="2"/>
                <a:buNone/>
              </a:pPr>
              <a:endParaRPr lang="zh-CN" altLang="zh-CN">
                <a:latin typeface="Comic Sans MS" pitchFamily="66" charset="0"/>
              </a:endParaRPr>
            </a:p>
          </p:txBody>
        </p:sp>
        <p:sp>
          <p:nvSpPr>
            <p:cNvPr id="31" name="Oval 26"/>
            <p:cNvSpPr>
              <a:spLocks noChangeArrowheads="1"/>
            </p:cNvSpPr>
            <p:nvPr/>
          </p:nvSpPr>
          <p:spPr bwMode="auto">
            <a:xfrm>
              <a:off x="3168" y="2304"/>
              <a:ext cx="48" cy="48"/>
            </a:xfrm>
            <a:prstGeom prst="ellipse">
              <a:avLst/>
            </a:prstGeom>
            <a:solidFill>
              <a:srgbClr val="FF33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hangingPunct="0">
                <a:spcBef>
                  <a:spcPct val="20000"/>
                </a:spcBef>
                <a:buClr>
                  <a:schemeClr val="accent2"/>
                </a:buClr>
                <a:buSzPct val="85000"/>
                <a:buFont typeface="ZapfDingbats" pitchFamily="82" charset="2"/>
                <a:buNone/>
              </a:pPr>
              <a:endParaRPr lang="zh-CN" altLang="zh-CN">
                <a:latin typeface="Comic Sans MS" pitchFamily="66" charset="0"/>
              </a:endParaRPr>
            </a:p>
          </p:txBody>
        </p:sp>
        <p:sp>
          <p:nvSpPr>
            <p:cNvPr id="32" name="Oval 27"/>
            <p:cNvSpPr>
              <a:spLocks noChangeArrowheads="1"/>
            </p:cNvSpPr>
            <p:nvPr/>
          </p:nvSpPr>
          <p:spPr bwMode="auto">
            <a:xfrm>
              <a:off x="3360" y="2400"/>
              <a:ext cx="48" cy="48"/>
            </a:xfrm>
            <a:prstGeom prst="ellipse">
              <a:avLst/>
            </a:prstGeom>
            <a:solidFill>
              <a:srgbClr val="FF33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hangingPunct="0">
                <a:spcBef>
                  <a:spcPct val="20000"/>
                </a:spcBef>
                <a:buClr>
                  <a:schemeClr val="accent2"/>
                </a:buClr>
                <a:buSzPct val="85000"/>
                <a:buFont typeface="ZapfDingbats" pitchFamily="82" charset="2"/>
                <a:buNone/>
              </a:pPr>
              <a:endParaRPr lang="zh-CN" altLang="zh-CN">
                <a:latin typeface="Comic Sans MS" pitchFamily="66" charset="0"/>
              </a:endParaRPr>
            </a:p>
          </p:txBody>
        </p:sp>
        <p:sp>
          <p:nvSpPr>
            <p:cNvPr id="33" name="Oval 28"/>
            <p:cNvSpPr>
              <a:spLocks noChangeArrowheads="1"/>
            </p:cNvSpPr>
            <p:nvPr/>
          </p:nvSpPr>
          <p:spPr bwMode="auto">
            <a:xfrm>
              <a:off x="3120" y="2640"/>
              <a:ext cx="48" cy="48"/>
            </a:xfrm>
            <a:prstGeom prst="ellipse">
              <a:avLst/>
            </a:prstGeom>
            <a:solidFill>
              <a:srgbClr val="FF33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hangingPunct="0">
                <a:spcBef>
                  <a:spcPct val="20000"/>
                </a:spcBef>
                <a:buClr>
                  <a:schemeClr val="accent2"/>
                </a:buClr>
                <a:buSzPct val="85000"/>
                <a:buFont typeface="ZapfDingbats" pitchFamily="82" charset="2"/>
                <a:buNone/>
              </a:pPr>
              <a:endParaRPr lang="zh-CN" altLang="zh-CN">
                <a:latin typeface="Comic Sans MS" pitchFamily="66" charset="0"/>
              </a:endParaRPr>
            </a:p>
          </p:txBody>
        </p:sp>
        <p:sp>
          <p:nvSpPr>
            <p:cNvPr id="34" name="Oval 29"/>
            <p:cNvSpPr>
              <a:spLocks noChangeArrowheads="1"/>
            </p:cNvSpPr>
            <p:nvPr/>
          </p:nvSpPr>
          <p:spPr bwMode="auto">
            <a:xfrm>
              <a:off x="3264" y="2544"/>
              <a:ext cx="48" cy="48"/>
            </a:xfrm>
            <a:prstGeom prst="ellipse">
              <a:avLst/>
            </a:prstGeom>
            <a:solidFill>
              <a:srgbClr val="FF33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hangingPunct="0">
                <a:spcBef>
                  <a:spcPct val="20000"/>
                </a:spcBef>
                <a:buClr>
                  <a:schemeClr val="accent2"/>
                </a:buClr>
                <a:buSzPct val="85000"/>
                <a:buFont typeface="ZapfDingbats" pitchFamily="82" charset="2"/>
                <a:buNone/>
              </a:pPr>
              <a:endParaRPr lang="zh-CN" altLang="zh-CN">
                <a:latin typeface="Comic Sans MS" pitchFamily="66" charset="0"/>
              </a:endParaRPr>
            </a:p>
          </p:txBody>
        </p:sp>
        <p:sp>
          <p:nvSpPr>
            <p:cNvPr id="35" name="Oval 30"/>
            <p:cNvSpPr>
              <a:spLocks noChangeArrowheads="1"/>
            </p:cNvSpPr>
            <p:nvPr/>
          </p:nvSpPr>
          <p:spPr bwMode="auto">
            <a:xfrm>
              <a:off x="3360" y="2064"/>
              <a:ext cx="48" cy="48"/>
            </a:xfrm>
            <a:prstGeom prst="ellipse">
              <a:avLst/>
            </a:prstGeom>
            <a:solidFill>
              <a:srgbClr val="FF33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hangingPunct="0">
                <a:spcBef>
                  <a:spcPct val="20000"/>
                </a:spcBef>
                <a:buClr>
                  <a:schemeClr val="accent2"/>
                </a:buClr>
                <a:buSzPct val="85000"/>
                <a:buFont typeface="ZapfDingbats" pitchFamily="82" charset="2"/>
                <a:buNone/>
              </a:pPr>
              <a:endParaRPr lang="zh-CN" altLang="zh-CN">
                <a:latin typeface="Comic Sans MS" pitchFamily="66" charset="0"/>
              </a:endParaRPr>
            </a:p>
          </p:txBody>
        </p:sp>
        <p:sp>
          <p:nvSpPr>
            <p:cNvPr id="36" name="Oval 31"/>
            <p:cNvSpPr>
              <a:spLocks noChangeArrowheads="1"/>
            </p:cNvSpPr>
            <p:nvPr/>
          </p:nvSpPr>
          <p:spPr bwMode="auto">
            <a:xfrm>
              <a:off x="3312" y="2160"/>
              <a:ext cx="48" cy="48"/>
            </a:xfrm>
            <a:prstGeom prst="ellipse">
              <a:avLst/>
            </a:prstGeom>
            <a:solidFill>
              <a:srgbClr val="FF33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hangingPunct="0">
                <a:spcBef>
                  <a:spcPct val="20000"/>
                </a:spcBef>
                <a:buClr>
                  <a:schemeClr val="accent2"/>
                </a:buClr>
                <a:buSzPct val="85000"/>
                <a:buFont typeface="ZapfDingbats" pitchFamily="82" charset="2"/>
                <a:buNone/>
              </a:pPr>
              <a:endParaRPr lang="zh-CN" altLang="zh-CN">
                <a:latin typeface="Comic Sans MS" pitchFamily="66" charset="0"/>
              </a:endParaRPr>
            </a:p>
          </p:txBody>
        </p:sp>
        <p:sp>
          <p:nvSpPr>
            <p:cNvPr id="37" name="Oval 32"/>
            <p:cNvSpPr>
              <a:spLocks noChangeArrowheads="1"/>
            </p:cNvSpPr>
            <p:nvPr/>
          </p:nvSpPr>
          <p:spPr bwMode="auto">
            <a:xfrm>
              <a:off x="3456" y="1824"/>
              <a:ext cx="48" cy="48"/>
            </a:xfrm>
            <a:prstGeom prst="ellipse">
              <a:avLst/>
            </a:prstGeom>
            <a:solidFill>
              <a:srgbClr val="FF33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hangingPunct="0">
                <a:spcBef>
                  <a:spcPct val="20000"/>
                </a:spcBef>
                <a:buClr>
                  <a:schemeClr val="accent2"/>
                </a:buClr>
                <a:buSzPct val="85000"/>
                <a:buFont typeface="ZapfDingbats" pitchFamily="82" charset="2"/>
                <a:buNone/>
              </a:pPr>
              <a:endParaRPr lang="zh-CN" altLang="zh-CN">
                <a:latin typeface="Comic Sans MS" pitchFamily="66" charset="0"/>
              </a:endParaRPr>
            </a:p>
          </p:txBody>
        </p:sp>
        <p:sp>
          <p:nvSpPr>
            <p:cNvPr id="38" name="Oval 33"/>
            <p:cNvSpPr>
              <a:spLocks noChangeArrowheads="1"/>
            </p:cNvSpPr>
            <p:nvPr/>
          </p:nvSpPr>
          <p:spPr bwMode="auto">
            <a:xfrm>
              <a:off x="3264" y="2400"/>
              <a:ext cx="48" cy="48"/>
            </a:xfrm>
            <a:prstGeom prst="ellipse">
              <a:avLst/>
            </a:prstGeom>
            <a:solidFill>
              <a:srgbClr val="FF33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hangingPunct="0">
                <a:spcBef>
                  <a:spcPct val="20000"/>
                </a:spcBef>
                <a:buClr>
                  <a:schemeClr val="accent2"/>
                </a:buClr>
                <a:buSzPct val="85000"/>
                <a:buFont typeface="ZapfDingbats" pitchFamily="82" charset="2"/>
                <a:buNone/>
              </a:pPr>
              <a:endParaRPr lang="zh-CN" altLang="zh-CN">
                <a:latin typeface="Comic Sans MS" pitchFamily="66" charset="0"/>
              </a:endParaRPr>
            </a:p>
          </p:txBody>
        </p:sp>
        <p:sp>
          <p:nvSpPr>
            <p:cNvPr id="39" name="Oval 34"/>
            <p:cNvSpPr>
              <a:spLocks noChangeArrowheads="1"/>
            </p:cNvSpPr>
            <p:nvPr/>
          </p:nvSpPr>
          <p:spPr bwMode="auto">
            <a:xfrm>
              <a:off x="3504" y="2064"/>
              <a:ext cx="48" cy="48"/>
            </a:xfrm>
            <a:prstGeom prst="ellipse">
              <a:avLst/>
            </a:prstGeom>
            <a:solidFill>
              <a:srgbClr val="FF33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hangingPunct="0">
                <a:spcBef>
                  <a:spcPct val="20000"/>
                </a:spcBef>
                <a:buClr>
                  <a:schemeClr val="accent2"/>
                </a:buClr>
                <a:buSzPct val="85000"/>
                <a:buFont typeface="ZapfDingbats" pitchFamily="82" charset="2"/>
                <a:buNone/>
              </a:pPr>
              <a:endParaRPr lang="zh-CN" altLang="zh-CN">
                <a:latin typeface="Comic Sans MS" pitchFamily="66" charset="0"/>
              </a:endParaRPr>
            </a:p>
          </p:txBody>
        </p:sp>
        <p:sp>
          <p:nvSpPr>
            <p:cNvPr id="40" name="Oval 35"/>
            <p:cNvSpPr>
              <a:spLocks noChangeArrowheads="1"/>
            </p:cNvSpPr>
            <p:nvPr/>
          </p:nvSpPr>
          <p:spPr bwMode="auto">
            <a:xfrm>
              <a:off x="3216" y="2592"/>
              <a:ext cx="48" cy="48"/>
            </a:xfrm>
            <a:prstGeom prst="ellipse">
              <a:avLst/>
            </a:prstGeom>
            <a:solidFill>
              <a:srgbClr val="FF33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hangingPunct="0">
                <a:spcBef>
                  <a:spcPct val="20000"/>
                </a:spcBef>
                <a:buClr>
                  <a:schemeClr val="accent2"/>
                </a:buClr>
                <a:buSzPct val="85000"/>
                <a:buFont typeface="ZapfDingbats" pitchFamily="82" charset="2"/>
                <a:buNone/>
              </a:pPr>
              <a:endParaRPr lang="zh-CN" altLang="zh-CN">
                <a:latin typeface="Comic Sans MS" pitchFamily="66" charset="0"/>
              </a:endParaRPr>
            </a:p>
          </p:txBody>
        </p:sp>
        <p:sp>
          <p:nvSpPr>
            <p:cNvPr id="41" name="Oval 36"/>
            <p:cNvSpPr>
              <a:spLocks noChangeArrowheads="1"/>
            </p:cNvSpPr>
            <p:nvPr/>
          </p:nvSpPr>
          <p:spPr bwMode="auto">
            <a:xfrm>
              <a:off x="3360" y="2640"/>
              <a:ext cx="48" cy="48"/>
            </a:xfrm>
            <a:prstGeom prst="ellipse">
              <a:avLst/>
            </a:prstGeom>
            <a:solidFill>
              <a:srgbClr val="FF33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hangingPunct="0">
                <a:spcBef>
                  <a:spcPct val="20000"/>
                </a:spcBef>
                <a:buClr>
                  <a:schemeClr val="accent2"/>
                </a:buClr>
                <a:buSzPct val="85000"/>
                <a:buFont typeface="ZapfDingbats" pitchFamily="82" charset="2"/>
                <a:buNone/>
              </a:pPr>
              <a:endParaRPr lang="zh-CN" altLang="zh-CN">
                <a:latin typeface="Comic Sans MS" pitchFamily="66" charset="0"/>
              </a:endParaRPr>
            </a:p>
          </p:txBody>
        </p:sp>
        <p:sp>
          <p:nvSpPr>
            <p:cNvPr id="42" name="Oval 37"/>
            <p:cNvSpPr>
              <a:spLocks noChangeArrowheads="1"/>
            </p:cNvSpPr>
            <p:nvPr/>
          </p:nvSpPr>
          <p:spPr bwMode="auto">
            <a:xfrm>
              <a:off x="3456" y="2160"/>
              <a:ext cx="48" cy="48"/>
            </a:xfrm>
            <a:prstGeom prst="ellipse">
              <a:avLst/>
            </a:prstGeom>
            <a:solidFill>
              <a:srgbClr val="FF33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hangingPunct="0">
                <a:spcBef>
                  <a:spcPct val="20000"/>
                </a:spcBef>
                <a:buClr>
                  <a:schemeClr val="accent2"/>
                </a:buClr>
                <a:buSzPct val="85000"/>
                <a:buFont typeface="ZapfDingbats" pitchFamily="82" charset="2"/>
                <a:buNone/>
              </a:pPr>
              <a:endParaRPr lang="zh-CN" altLang="zh-CN">
                <a:latin typeface="Comic Sans MS" pitchFamily="66" charset="0"/>
              </a:endParaRPr>
            </a:p>
          </p:txBody>
        </p:sp>
        <p:sp>
          <p:nvSpPr>
            <p:cNvPr id="43" name="Oval 38"/>
            <p:cNvSpPr>
              <a:spLocks noChangeArrowheads="1"/>
            </p:cNvSpPr>
            <p:nvPr/>
          </p:nvSpPr>
          <p:spPr bwMode="auto">
            <a:xfrm>
              <a:off x="3456" y="1824"/>
              <a:ext cx="48" cy="48"/>
            </a:xfrm>
            <a:prstGeom prst="ellipse">
              <a:avLst/>
            </a:prstGeom>
            <a:solidFill>
              <a:srgbClr val="FF33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hangingPunct="0">
                <a:spcBef>
                  <a:spcPct val="20000"/>
                </a:spcBef>
                <a:buClr>
                  <a:schemeClr val="accent2"/>
                </a:buClr>
                <a:buSzPct val="85000"/>
                <a:buFont typeface="ZapfDingbats" pitchFamily="82" charset="2"/>
                <a:buNone/>
              </a:pPr>
              <a:endParaRPr lang="zh-CN" altLang="zh-CN">
                <a:latin typeface="Comic Sans MS" pitchFamily="66" charset="0"/>
              </a:endParaRPr>
            </a:p>
          </p:txBody>
        </p:sp>
        <p:sp>
          <p:nvSpPr>
            <p:cNvPr id="44" name="Oval 39"/>
            <p:cNvSpPr>
              <a:spLocks noChangeArrowheads="1"/>
            </p:cNvSpPr>
            <p:nvPr/>
          </p:nvSpPr>
          <p:spPr bwMode="auto">
            <a:xfrm>
              <a:off x="3552" y="1920"/>
              <a:ext cx="48" cy="48"/>
            </a:xfrm>
            <a:prstGeom prst="ellipse">
              <a:avLst/>
            </a:prstGeom>
            <a:solidFill>
              <a:srgbClr val="FF33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hangingPunct="0">
                <a:spcBef>
                  <a:spcPct val="20000"/>
                </a:spcBef>
                <a:buClr>
                  <a:schemeClr val="accent2"/>
                </a:buClr>
                <a:buSzPct val="85000"/>
                <a:buFont typeface="ZapfDingbats" pitchFamily="82" charset="2"/>
                <a:buNone/>
              </a:pPr>
              <a:endParaRPr lang="zh-CN" altLang="zh-CN">
                <a:latin typeface="Comic Sans MS" pitchFamily="66" charset="0"/>
              </a:endParaRPr>
            </a:p>
          </p:txBody>
        </p:sp>
        <p:sp>
          <p:nvSpPr>
            <p:cNvPr id="45" name="Oval 40"/>
            <p:cNvSpPr>
              <a:spLocks noChangeArrowheads="1"/>
            </p:cNvSpPr>
            <p:nvPr/>
          </p:nvSpPr>
          <p:spPr bwMode="auto">
            <a:xfrm>
              <a:off x="3360" y="2496"/>
              <a:ext cx="48" cy="48"/>
            </a:xfrm>
            <a:prstGeom prst="ellipse">
              <a:avLst/>
            </a:prstGeom>
            <a:solidFill>
              <a:srgbClr val="FF33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hangingPunct="0">
                <a:spcBef>
                  <a:spcPct val="20000"/>
                </a:spcBef>
                <a:buClr>
                  <a:schemeClr val="accent2"/>
                </a:buClr>
                <a:buSzPct val="85000"/>
                <a:buFont typeface="ZapfDingbats" pitchFamily="82" charset="2"/>
                <a:buNone/>
              </a:pPr>
              <a:endParaRPr lang="zh-CN" altLang="zh-CN">
                <a:latin typeface="Comic Sans MS" pitchFamily="66" charset="0"/>
              </a:endParaRPr>
            </a:p>
          </p:txBody>
        </p:sp>
        <p:sp>
          <p:nvSpPr>
            <p:cNvPr id="46" name="Oval 41"/>
            <p:cNvSpPr>
              <a:spLocks noChangeArrowheads="1"/>
            </p:cNvSpPr>
            <p:nvPr/>
          </p:nvSpPr>
          <p:spPr bwMode="auto">
            <a:xfrm>
              <a:off x="3600" y="2160"/>
              <a:ext cx="48" cy="48"/>
            </a:xfrm>
            <a:prstGeom prst="ellipse">
              <a:avLst/>
            </a:prstGeom>
            <a:solidFill>
              <a:srgbClr val="FF33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hangingPunct="0">
                <a:spcBef>
                  <a:spcPct val="20000"/>
                </a:spcBef>
                <a:buClr>
                  <a:schemeClr val="accent2"/>
                </a:buClr>
                <a:buSzPct val="85000"/>
                <a:buFont typeface="ZapfDingbats" pitchFamily="82" charset="2"/>
                <a:buNone/>
              </a:pPr>
              <a:endParaRPr lang="zh-CN" altLang="zh-CN">
                <a:latin typeface="Comic Sans MS" pitchFamily="66" charset="0"/>
              </a:endParaRPr>
            </a:p>
          </p:txBody>
        </p:sp>
        <p:sp>
          <p:nvSpPr>
            <p:cNvPr id="47" name="Oval 42"/>
            <p:cNvSpPr>
              <a:spLocks noChangeArrowheads="1"/>
            </p:cNvSpPr>
            <p:nvPr/>
          </p:nvSpPr>
          <p:spPr bwMode="auto">
            <a:xfrm>
              <a:off x="3312" y="2688"/>
              <a:ext cx="48" cy="48"/>
            </a:xfrm>
            <a:prstGeom prst="ellipse">
              <a:avLst/>
            </a:prstGeom>
            <a:solidFill>
              <a:srgbClr val="FF33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hangingPunct="0">
                <a:spcBef>
                  <a:spcPct val="20000"/>
                </a:spcBef>
                <a:buClr>
                  <a:schemeClr val="accent2"/>
                </a:buClr>
                <a:buSzPct val="85000"/>
                <a:buFont typeface="ZapfDingbats" pitchFamily="82" charset="2"/>
                <a:buNone/>
              </a:pPr>
              <a:endParaRPr lang="zh-CN" altLang="zh-CN">
                <a:latin typeface="Comic Sans MS" pitchFamily="66" charset="0"/>
              </a:endParaRPr>
            </a:p>
          </p:txBody>
        </p:sp>
        <p:sp>
          <p:nvSpPr>
            <p:cNvPr id="48" name="Oval 43"/>
            <p:cNvSpPr>
              <a:spLocks noChangeArrowheads="1"/>
            </p:cNvSpPr>
            <p:nvPr/>
          </p:nvSpPr>
          <p:spPr bwMode="auto">
            <a:xfrm>
              <a:off x="3504" y="2304"/>
              <a:ext cx="48" cy="48"/>
            </a:xfrm>
            <a:prstGeom prst="ellipse">
              <a:avLst/>
            </a:prstGeom>
            <a:solidFill>
              <a:srgbClr val="FF33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hangingPunct="0">
                <a:spcBef>
                  <a:spcPct val="20000"/>
                </a:spcBef>
                <a:buClr>
                  <a:schemeClr val="accent2"/>
                </a:buClr>
                <a:buSzPct val="85000"/>
                <a:buFont typeface="ZapfDingbats" pitchFamily="82" charset="2"/>
                <a:buNone/>
              </a:pPr>
              <a:endParaRPr lang="zh-CN" altLang="zh-CN">
                <a:latin typeface="Comic Sans MS" pitchFamily="66" charset="0"/>
              </a:endParaRPr>
            </a:p>
          </p:txBody>
        </p:sp>
        <p:sp>
          <p:nvSpPr>
            <p:cNvPr id="49" name="Oval 44"/>
            <p:cNvSpPr>
              <a:spLocks noChangeArrowheads="1"/>
            </p:cNvSpPr>
            <p:nvPr/>
          </p:nvSpPr>
          <p:spPr bwMode="auto">
            <a:xfrm>
              <a:off x="3840" y="1440"/>
              <a:ext cx="48" cy="48"/>
            </a:xfrm>
            <a:prstGeom prst="ellipse">
              <a:avLst/>
            </a:prstGeom>
            <a:solidFill>
              <a:srgbClr val="FF33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hangingPunct="0">
                <a:spcBef>
                  <a:spcPct val="20000"/>
                </a:spcBef>
                <a:buClr>
                  <a:schemeClr val="accent2"/>
                </a:buClr>
                <a:buSzPct val="85000"/>
                <a:buFont typeface="ZapfDingbats" pitchFamily="82" charset="2"/>
                <a:buNone/>
              </a:pPr>
              <a:endParaRPr lang="zh-CN" altLang="zh-CN">
                <a:latin typeface="Comic Sans MS" pitchFamily="66" charset="0"/>
              </a:endParaRPr>
            </a:p>
          </p:txBody>
        </p:sp>
        <p:sp>
          <p:nvSpPr>
            <p:cNvPr id="50" name="Oval 45"/>
            <p:cNvSpPr>
              <a:spLocks noChangeArrowheads="1"/>
            </p:cNvSpPr>
            <p:nvPr/>
          </p:nvSpPr>
          <p:spPr bwMode="auto">
            <a:xfrm>
              <a:off x="4080" y="1440"/>
              <a:ext cx="48" cy="48"/>
            </a:xfrm>
            <a:prstGeom prst="ellipse">
              <a:avLst/>
            </a:prstGeom>
            <a:solidFill>
              <a:srgbClr val="FF33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hangingPunct="0">
                <a:spcBef>
                  <a:spcPct val="20000"/>
                </a:spcBef>
                <a:buClr>
                  <a:schemeClr val="accent2"/>
                </a:buClr>
                <a:buSzPct val="85000"/>
                <a:buFont typeface="ZapfDingbats" pitchFamily="82" charset="2"/>
                <a:buNone/>
              </a:pPr>
              <a:endParaRPr lang="zh-CN" altLang="zh-CN">
                <a:latin typeface="Comic Sans MS" pitchFamily="66" charset="0"/>
              </a:endParaRPr>
            </a:p>
          </p:txBody>
        </p:sp>
        <p:sp>
          <p:nvSpPr>
            <p:cNvPr id="51" name="Oval 46"/>
            <p:cNvSpPr>
              <a:spLocks noChangeArrowheads="1"/>
            </p:cNvSpPr>
            <p:nvPr/>
          </p:nvSpPr>
          <p:spPr bwMode="auto">
            <a:xfrm>
              <a:off x="3840" y="1536"/>
              <a:ext cx="48" cy="48"/>
            </a:xfrm>
            <a:prstGeom prst="ellipse">
              <a:avLst/>
            </a:prstGeom>
            <a:solidFill>
              <a:srgbClr val="FF33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hangingPunct="0">
                <a:spcBef>
                  <a:spcPct val="20000"/>
                </a:spcBef>
                <a:buClr>
                  <a:schemeClr val="accent2"/>
                </a:buClr>
                <a:buSzPct val="85000"/>
                <a:buFont typeface="ZapfDingbats" pitchFamily="82" charset="2"/>
                <a:buNone/>
              </a:pPr>
              <a:endParaRPr lang="zh-CN" altLang="zh-CN">
                <a:latin typeface="Comic Sans MS" pitchFamily="66" charset="0"/>
              </a:endParaRPr>
            </a:p>
          </p:txBody>
        </p:sp>
        <p:sp>
          <p:nvSpPr>
            <p:cNvPr id="52" name="Oval 47"/>
            <p:cNvSpPr>
              <a:spLocks noChangeArrowheads="1"/>
            </p:cNvSpPr>
            <p:nvPr/>
          </p:nvSpPr>
          <p:spPr bwMode="auto">
            <a:xfrm>
              <a:off x="3696" y="1968"/>
              <a:ext cx="48" cy="48"/>
            </a:xfrm>
            <a:prstGeom prst="ellipse">
              <a:avLst/>
            </a:prstGeom>
            <a:solidFill>
              <a:srgbClr val="FF33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hangingPunct="0">
                <a:spcBef>
                  <a:spcPct val="20000"/>
                </a:spcBef>
                <a:buClr>
                  <a:schemeClr val="accent2"/>
                </a:buClr>
                <a:buSzPct val="85000"/>
                <a:buFont typeface="ZapfDingbats" pitchFamily="82" charset="2"/>
                <a:buNone/>
              </a:pPr>
              <a:endParaRPr lang="zh-CN" altLang="zh-CN">
                <a:latin typeface="Comic Sans MS" pitchFamily="66" charset="0"/>
              </a:endParaRPr>
            </a:p>
          </p:txBody>
        </p:sp>
        <p:sp>
          <p:nvSpPr>
            <p:cNvPr id="53" name="Oval 48"/>
            <p:cNvSpPr>
              <a:spLocks noChangeArrowheads="1"/>
            </p:cNvSpPr>
            <p:nvPr/>
          </p:nvSpPr>
          <p:spPr bwMode="auto">
            <a:xfrm>
              <a:off x="3936" y="1536"/>
              <a:ext cx="48" cy="48"/>
            </a:xfrm>
            <a:prstGeom prst="ellipse">
              <a:avLst/>
            </a:prstGeom>
            <a:solidFill>
              <a:srgbClr val="FF33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hangingPunct="0">
                <a:spcBef>
                  <a:spcPct val="20000"/>
                </a:spcBef>
                <a:buClr>
                  <a:schemeClr val="accent2"/>
                </a:buClr>
                <a:buSzPct val="85000"/>
                <a:buFont typeface="ZapfDingbats" pitchFamily="82" charset="2"/>
                <a:buNone/>
              </a:pPr>
              <a:endParaRPr lang="zh-CN" altLang="zh-CN">
                <a:latin typeface="Comic Sans MS" pitchFamily="66" charset="0"/>
              </a:endParaRPr>
            </a:p>
          </p:txBody>
        </p:sp>
        <p:sp>
          <p:nvSpPr>
            <p:cNvPr id="54" name="Oval 49"/>
            <p:cNvSpPr>
              <a:spLocks noChangeArrowheads="1"/>
            </p:cNvSpPr>
            <p:nvPr/>
          </p:nvSpPr>
          <p:spPr bwMode="auto">
            <a:xfrm>
              <a:off x="3936" y="1632"/>
              <a:ext cx="48" cy="48"/>
            </a:xfrm>
            <a:prstGeom prst="ellipse">
              <a:avLst/>
            </a:prstGeom>
            <a:solidFill>
              <a:srgbClr val="FF33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hangingPunct="0">
                <a:spcBef>
                  <a:spcPct val="20000"/>
                </a:spcBef>
                <a:buClr>
                  <a:schemeClr val="accent2"/>
                </a:buClr>
                <a:buSzPct val="85000"/>
                <a:buFont typeface="ZapfDingbats" pitchFamily="82" charset="2"/>
                <a:buNone/>
              </a:pPr>
              <a:endParaRPr lang="zh-CN" altLang="zh-CN">
                <a:latin typeface="Comic Sans MS" pitchFamily="66" charset="0"/>
              </a:endParaRPr>
            </a:p>
          </p:txBody>
        </p:sp>
        <p:sp>
          <p:nvSpPr>
            <p:cNvPr id="55" name="Oval 50"/>
            <p:cNvSpPr>
              <a:spLocks noChangeArrowheads="1"/>
            </p:cNvSpPr>
            <p:nvPr/>
          </p:nvSpPr>
          <p:spPr bwMode="auto">
            <a:xfrm>
              <a:off x="3696" y="1536"/>
              <a:ext cx="48" cy="48"/>
            </a:xfrm>
            <a:prstGeom prst="ellipse">
              <a:avLst/>
            </a:prstGeom>
            <a:solidFill>
              <a:srgbClr val="FF33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hangingPunct="0">
                <a:spcBef>
                  <a:spcPct val="20000"/>
                </a:spcBef>
                <a:buClr>
                  <a:schemeClr val="accent2"/>
                </a:buClr>
                <a:buSzPct val="85000"/>
                <a:buFont typeface="ZapfDingbats" pitchFamily="82" charset="2"/>
                <a:buNone/>
              </a:pPr>
              <a:endParaRPr lang="zh-CN" altLang="zh-CN">
                <a:latin typeface="Comic Sans MS" pitchFamily="66" charset="0"/>
              </a:endParaRPr>
            </a:p>
          </p:txBody>
        </p:sp>
        <p:sp>
          <p:nvSpPr>
            <p:cNvPr id="56" name="Oval 51"/>
            <p:cNvSpPr>
              <a:spLocks noChangeArrowheads="1"/>
            </p:cNvSpPr>
            <p:nvPr/>
          </p:nvSpPr>
          <p:spPr bwMode="auto">
            <a:xfrm>
              <a:off x="3888" y="1728"/>
              <a:ext cx="48" cy="48"/>
            </a:xfrm>
            <a:prstGeom prst="ellipse">
              <a:avLst/>
            </a:prstGeom>
            <a:solidFill>
              <a:srgbClr val="FF33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hangingPunct="0">
                <a:spcBef>
                  <a:spcPct val="20000"/>
                </a:spcBef>
                <a:buClr>
                  <a:schemeClr val="accent2"/>
                </a:buClr>
                <a:buSzPct val="85000"/>
                <a:buFont typeface="ZapfDingbats" pitchFamily="82" charset="2"/>
                <a:buNone/>
              </a:pPr>
              <a:endParaRPr lang="zh-CN" altLang="zh-CN">
                <a:latin typeface="Comic Sans MS" pitchFamily="66" charset="0"/>
              </a:endParaRPr>
            </a:p>
          </p:txBody>
        </p:sp>
        <p:sp>
          <p:nvSpPr>
            <p:cNvPr id="57" name="Oval 52"/>
            <p:cNvSpPr>
              <a:spLocks noChangeArrowheads="1"/>
            </p:cNvSpPr>
            <p:nvPr/>
          </p:nvSpPr>
          <p:spPr bwMode="auto">
            <a:xfrm>
              <a:off x="3888" y="1824"/>
              <a:ext cx="48" cy="48"/>
            </a:xfrm>
            <a:prstGeom prst="ellipse">
              <a:avLst/>
            </a:prstGeom>
            <a:solidFill>
              <a:srgbClr val="FF33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hangingPunct="0">
                <a:spcBef>
                  <a:spcPct val="20000"/>
                </a:spcBef>
                <a:buClr>
                  <a:schemeClr val="accent2"/>
                </a:buClr>
                <a:buSzPct val="85000"/>
                <a:buFont typeface="ZapfDingbats" pitchFamily="82" charset="2"/>
                <a:buNone/>
              </a:pPr>
              <a:endParaRPr lang="zh-CN" altLang="zh-CN">
                <a:latin typeface="Comic Sans MS" pitchFamily="66" charset="0"/>
              </a:endParaRPr>
            </a:p>
          </p:txBody>
        </p:sp>
        <p:sp>
          <p:nvSpPr>
            <p:cNvPr id="58" name="Oval 53"/>
            <p:cNvSpPr>
              <a:spLocks noChangeArrowheads="1"/>
            </p:cNvSpPr>
            <p:nvPr/>
          </p:nvSpPr>
          <p:spPr bwMode="auto">
            <a:xfrm>
              <a:off x="3792" y="1632"/>
              <a:ext cx="48" cy="48"/>
            </a:xfrm>
            <a:prstGeom prst="ellipse">
              <a:avLst/>
            </a:prstGeom>
            <a:solidFill>
              <a:srgbClr val="FF33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hangingPunct="0">
                <a:spcBef>
                  <a:spcPct val="20000"/>
                </a:spcBef>
                <a:buClr>
                  <a:schemeClr val="accent2"/>
                </a:buClr>
                <a:buSzPct val="85000"/>
                <a:buFont typeface="ZapfDingbats" pitchFamily="82" charset="2"/>
                <a:buNone/>
              </a:pPr>
              <a:endParaRPr lang="zh-CN" altLang="zh-CN">
                <a:latin typeface="Comic Sans MS" pitchFamily="66" charset="0"/>
              </a:endParaRPr>
            </a:p>
          </p:txBody>
        </p:sp>
        <p:sp>
          <p:nvSpPr>
            <p:cNvPr id="59" name="Oval 54"/>
            <p:cNvSpPr>
              <a:spLocks noChangeArrowheads="1"/>
            </p:cNvSpPr>
            <p:nvPr/>
          </p:nvSpPr>
          <p:spPr bwMode="auto">
            <a:xfrm>
              <a:off x="3696" y="1728"/>
              <a:ext cx="48" cy="48"/>
            </a:xfrm>
            <a:prstGeom prst="ellipse">
              <a:avLst/>
            </a:prstGeom>
            <a:solidFill>
              <a:srgbClr val="FF33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hangingPunct="0">
                <a:spcBef>
                  <a:spcPct val="20000"/>
                </a:spcBef>
                <a:buClr>
                  <a:schemeClr val="accent2"/>
                </a:buClr>
                <a:buSzPct val="85000"/>
                <a:buFont typeface="ZapfDingbats" pitchFamily="82" charset="2"/>
                <a:buNone/>
              </a:pPr>
              <a:endParaRPr lang="zh-CN" altLang="zh-CN">
                <a:latin typeface="Comic Sans MS" pitchFamily="66" charset="0"/>
              </a:endParaRPr>
            </a:p>
          </p:txBody>
        </p:sp>
        <p:sp>
          <p:nvSpPr>
            <p:cNvPr id="60" name="Oval 55"/>
            <p:cNvSpPr>
              <a:spLocks noChangeArrowheads="1"/>
            </p:cNvSpPr>
            <p:nvPr/>
          </p:nvSpPr>
          <p:spPr bwMode="auto">
            <a:xfrm>
              <a:off x="3696" y="1824"/>
              <a:ext cx="48" cy="48"/>
            </a:xfrm>
            <a:prstGeom prst="ellipse">
              <a:avLst/>
            </a:prstGeom>
            <a:solidFill>
              <a:srgbClr val="FF33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hangingPunct="0">
                <a:spcBef>
                  <a:spcPct val="20000"/>
                </a:spcBef>
                <a:buClr>
                  <a:schemeClr val="accent2"/>
                </a:buClr>
                <a:buSzPct val="85000"/>
                <a:buFont typeface="ZapfDingbats" pitchFamily="82" charset="2"/>
                <a:buNone/>
              </a:pPr>
              <a:endParaRPr lang="zh-CN" altLang="zh-CN">
                <a:latin typeface="Comic Sans MS" pitchFamily="66" charset="0"/>
              </a:endParaRPr>
            </a:p>
          </p:txBody>
        </p:sp>
        <p:sp>
          <p:nvSpPr>
            <p:cNvPr id="61" name="Oval 56"/>
            <p:cNvSpPr>
              <a:spLocks noChangeArrowheads="1"/>
            </p:cNvSpPr>
            <p:nvPr/>
          </p:nvSpPr>
          <p:spPr bwMode="auto">
            <a:xfrm>
              <a:off x="2592" y="2976"/>
              <a:ext cx="48" cy="48"/>
            </a:xfrm>
            <a:prstGeom prst="ellipse">
              <a:avLst/>
            </a:prstGeom>
            <a:solidFill>
              <a:srgbClr val="FF33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hangingPunct="0">
                <a:spcBef>
                  <a:spcPct val="20000"/>
                </a:spcBef>
                <a:buClr>
                  <a:schemeClr val="accent2"/>
                </a:buClr>
                <a:buSzPct val="85000"/>
                <a:buFont typeface="ZapfDingbats" pitchFamily="82" charset="2"/>
                <a:buNone/>
              </a:pPr>
              <a:endParaRPr lang="zh-CN" altLang="zh-CN">
                <a:latin typeface="Comic Sans MS" pitchFamily="66" charset="0"/>
              </a:endParaRPr>
            </a:p>
          </p:txBody>
        </p:sp>
        <p:sp>
          <p:nvSpPr>
            <p:cNvPr id="62" name="Oval 57"/>
            <p:cNvSpPr>
              <a:spLocks noChangeArrowheads="1"/>
            </p:cNvSpPr>
            <p:nvPr/>
          </p:nvSpPr>
          <p:spPr bwMode="auto">
            <a:xfrm>
              <a:off x="2784" y="2928"/>
              <a:ext cx="48" cy="48"/>
            </a:xfrm>
            <a:prstGeom prst="ellipse">
              <a:avLst/>
            </a:prstGeom>
            <a:solidFill>
              <a:srgbClr val="FF33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hangingPunct="0">
                <a:spcBef>
                  <a:spcPct val="20000"/>
                </a:spcBef>
                <a:buClr>
                  <a:schemeClr val="accent2"/>
                </a:buClr>
                <a:buSzPct val="85000"/>
                <a:buFont typeface="ZapfDingbats" pitchFamily="82" charset="2"/>
                <a:buNone/>
              </a:pPr>
              <a:endParaRPr lang="zh-CN" altLang="zh-CN">
                <a:latin typeface="Comic Sans MS" pitchFamily="66" charset="0"/>
              </a:endParaRPr>
            </a:p>
          </p:txBody>
        </p:sp>
        <p:sp>
          <p:nvSpPr>
            <p:cNvPr id="63" name="Oval 58"/>
            <p:cNvSpPr>
              <a:spLocks noChangeArrowheads="1"/>
            </p:cNvSpPr>
            <p:nvPr/>
          </p:nvSpPr>
          <p:spPr bwMode="auto">
            <a:xfrm>
              <a:off x="2544" y="3168"/>
              <a:ext cx="48" cy="48"/>
            </a:xfrm>
            <a:prstGeom prst="ellipse">
              <a:avLst/>
            </a:prstGeom>
            <a:solidFill>
              <a:srgbClr val="FF33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hangingPunct="0">
                <a:spcBef>
                  <a:spcPct val="20000"/>
                </a:spcBef>
                <a:buClr>
                  <a:schemeClr val="accent2"/>
                </a:buClr>
                <a:buSzPct val="85000"/>
                <a:buFont typeface="ZapfDingbats" pitchFamily="82" charset="2"/>
                <a:buNone/>
              </a:pPr>
              <a:endParaRPr lang="zh-CN" altLang="zh-CN">
                <a:latin typeface="Comic Sans MS" pitchFamily="66" charset="0"/>
              </a:endParaRPr>
            </a:p>
          </p:txBody>
        </p:sp>
        <p:sp>
          <p:nvSpPr>
            <p:cNvPr id="64" name="Oval 59"/>
            <p:cNvSpPr>
              <a:spLocks noChangeArrowheads="1"/>
            </p:cNvSpPr>
            <p:nvPr/>
          </p:nvSpPr>
          <p:spPr bwMode="auto">
            <a:xfrm>
              <a:off x="2688" y="3216"/>
              <a:ext cx="48" cy="48"/>
            </a:xfrm>
            <a:prstGeom prst="ellipse">
              <a:avLst/>
            </a:prstGeom>
            <a:solidFill>
              <a:srgbClr val="FF33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hangingPunct="0">
                <a:spcBef>
                  <a:spcPct val="20000"/>
                </a:spcBef>
                <a:buClr>
                  <a:schemeClr val="accent2"/>
                </a:buClr>
                <a:buSzPct val="85000"/>
                <a:buFont typeface="ZapfDingbats" pitchFamily="82" charset="2"/>
                <a:buNone/>
              </a:pPr>
              <a:endParaRPr lang="zh-CN" altLang="zh-CN">
                <a:latin typeface="Comic Sans MS" pitchFamily="66" charset="0"/>
              </a:endParaRPr>
            </a:p>
          </p:txBody>
        </p:sp>
        <p:sp>
          <p:nvSpPr>
            <p:cNvPr id="65" name="Oval 60"/>
            <p:cNvSpPr>
              <a:spLocks noChangeArrowheads="1"/>
            </p:cNvSpPr>
            <p:nvPr/>
          </p:nvSpPr>
          <p:spPr bwMode="auto">
            <a:xfrm>
              <a:off x="2832" y="2784"/>
              <a:ext cx="48" cy="48"/>
            </a:xfrm>
            <a:prstGeom prst="ellipse">
              <a:avLst/>
            </a:prstGeom>
            <a:solidFill>
              <a:srgbClr val="FF33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hangingPunct="0">
                <a:spcBef>
                  <a:spcPct val="20000"/>
                </a:spcBef>
                <a:buClr>
                  <a:schemeClr val="accent2"/>
                </a:buClr>
                <a:buSzPct val="85000"/>
                <a:buFont typeface="ZapfDingbats" pitchFamily="82" charset="2"/>
                <a:buNone/>
              </a:pPr>
              <a:endParaRPr lang="zh-CN" altLang="zh-CN">
                <a:latin typeface="Comic Sans MS" pitchFamily="66" charset="0"/>
              </a:endParaRPr>
            </a:p>
          </p:txBody>
        </p:sp>
        <p:sp>
          <p:nvSpPr>
            <p:cNvPr id="66" name="Oval 61"/>
            <p:cNvSpPr>
              <a:spLocks noChangeArrowheads="1"/>
            </p:cNvSpPr>
            <p:nvPr/>
          </p:nvSpPr>
          <p:spPr bwMode="auto">
            <a:xfrm>
              <a:off x="2688" y="3072"/>
              <a:ext cx="48" cy="48"/>
            </a:xfrm>
            <a:prstGeom prst="ellipse">
              <a:avLst/>
            </a:prstGeom>
            <a:solidFill>
              <a:srgbClr val="FF33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hangingPunct="0">
                <a:spcBef>
                  <a:spcPct val="20000"/>
                </a:spcBef>
                <a:buClr>
                  <a:schemeClr val="accent2"/>
                </a:buClr>
                <a:buSzPct val="85000"/>
                <a:buFont typeface="ZapfDingbats" pitchFamily="82" charset="2"/>
                <a:buNone/>
              </a:pPr>
              <a:endParaRPr lang="zh-CN" altLang="zh-CN">
                <a:latin typeface="Comic Sans MS" pitchFamily="66" charset="0"/>
              </a:endParaRPr>
            </a:p>
          </p:txBody>
        </p:sp>
        <p:sp>
          <p:nvSpPr>
            <p:cNvPr id="67" name="Oval 62"/>
            <p:cNvSpPr>
              <a:spLocks noChangeArrowheads="1"/>
            </p:cNvSpPr>
            <p:nvPr/>
          </p:nvSpPr>
          <p:spPr bwMode="auto">
            <a:xfrm>
              <a:off x="2880" y="3024"/>
              <a:ext cx="48" cy="48"/>
            </a:xfrm>
            <a:prstGeom prst="ellipse">
              <a:avLst/>
            </a:prstGeom>
            <a:solidFill>
              <a:srgbClr val="FF33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hangingPunct="0">
                <a:spcBef>
                  <a:spcPct val="20000"/>
                </a:spcBef>
                <a:buClr>
                  <a:schemeClr val="accent2"/>
                </a:buClr>
                <a:buSzPct val="85000"/>
                <a:buFont typeface="ZapfDingbats" pitchFamily="82" charset="2"/>
                <a:buNone/>
              </a:pPr>
              <a:endParaRPr lang="zh-CN" altLang="zh-CN">
                <a:latin typeface="Comic Sans MS" pitchFamily="66" charset="0"/>
              </a:endParaRPr>
            </a:p>
          </p:txBody>
        </p:sp>
        <p:sp>
          <p:nvSpPr>
            <p:cNvPr id="68" name="Oval 63"/>
            <p:cNvSpPr>
              <a:spLocks noChangeArrowheads="1"/>
            </p:cNvSpPr>
            <p:nvPr/>
          </p:nvSpPr>
          <p:spPr bwMode="auto">
            <a:xfrm>
              <a:off x="2640" y="3264"/>
              <a:ext cx="48" cy="48"/>
            </a:xfrm>
            <a:prstGeom prst="ellipse">
              <a:avLst/>
            </a:prstGeom>
            <a:solidFill>
              <a:srgbClr val="FF33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hangingPunct="0">
                <a:spcBef>
                  <a:spcPct val="20000"/>
                </a:spcBef>
                <a:buClr>
                  <a:schemeClr val="accent2"/>
                </a:buClr>
                <a:buSzPct val="85000"/>
                <a:buFont typeface="ZapfDingbats" pitchFamily="82" charset="2"/>
                <a:buNone/>
              </a:pPr>
              <a:endParaRPr lang="zh-CN" altLang="zh-CN">
                <a:latin typeface="Comic Sans MS" pitchFamily="66" charset="0"/>
              </a:endParaRPr>
            </a:p>
          </p:txBody>
        </p:sp>
        <p:sp>
          <p:nvSpPr>
            <p:cNvPr id="69" name="Oval 64"/>
            <p:cNvSpPr>
              <a:spLocks noChangeArrowheads="1"/>
            </p:cNvSpPr>
            <p:nvPr/>
          </p:nvSpPr>
          <p:spPr bwMode="auto">
            <a:xfrm>
              <a:off x="2784" y="3168"/>
              <a:ext cx="48" cy="48"/>
            </a:xfrm>
            <a:prstGeom prst="ellipse">
              <a:avLst/>
            </a:prstGeom>
            <a:solidFill>
              <a:srgbClr val="FF33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hangingPunct="0">
                <a:spcBef>
                  <a:spcPct val="20000"/>
                </a:spcBef>
                <a:buClr>
                  <a:schemeClr val="accent2"/>
                </a:buClr>
                <a:buSzPct val="85000"/>
                <a:buFont typeface="ZapfDingbats" pitchFamily="82" charset="2"/>
                <a:buNone/>
              </a:pPr>
              <a:endParaRPr lang="zh-CN" altLang="zh-CN">
                <a:latin typeface="Comic Sans MS" pitchFamily="66" charset="0"/>
              </a:endParaRPr>
            </a:p>
          </p:txBody>
        </p:sp>
        <p:sp>
          <p:nvSpPr>
            <p:cNvPr id="70" name="Oval 65"/>
            <p:cNvSpPr>
              <a:spLocks noChangeArrowheads="1"/>
            </p:cNvSpPr>
            <p:nvPr/>
          </p:nvSpPr>
          <p:spPr bwMode="auto">
            <a:xfrm>
              <a:off x="2880" y="2688"/>
              <a:ext cx="48" cy="48"/>
            </a:xfrm>
            <a:prstGeom prst="ellipse">
              <a:avLst/>
            </a:prstGeom>
            <a:solidFill>
              <a:srgbClr val="FF33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hangingPunct="0">
                <a:spcBef>
                  <a:spcPct val="20000"/>
                </a:spcBef>
                <a:buClr>
                  <a:schemeClr val="accent2"/>
                </a:buClr>
                <a:buSzPct val="85000"/>
                <a:buFont typeface="ZapfDingbats" pitchFamily="82" charset="2"/>
                <a:buNone/>
              </a:pPr>
              <a:endParaRPr lang="zh-CN" altLang="zh-CN">
                <a:latin typeface="Comic Sans MS" pitchFamily="66" charset="0"/>
              </a:endParaRPr>
            </a:p>
          </p:txBody>
        </p:sp>
        <p:sp>
          <p:nvSpPr>
            <p:cNvPr id="71" name="Oval 66"/>
            <p:cNvSpPr>
              <a:spLocks noChangeArrowheads="1"/>
            </p:cNvSpPr>
            <p:nvPr/>
          </p:nvSpPr>
          <p:spPr bwMode="auto">
            <a:xfrm>
              <a:off x="2832" y="2784"/>
              <a:ext cx="48" cy="48"/>
            </a:xfrm>
            <a:prstGeom prst="ellipse">
              <a:avLst/>
            </a:prstGeom>
            <a:solidFill>
              <a:srgbClr val="FF33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hangingPunct="0">
                <a:spcBef>
                  <a:spcPct val="20000"/>
                </a:spcBef>
                <a:buClr>
                  <a:schemeClr val="accent2"/>
                </a:buClr>
                <a:buSzPct val="85000"/>
                <a:buFont typeface="ZapfDingbats" pitchFamily="82" charset="2"/>
                <a:buNone/>
              </a:pPr>
              <a:endParaRPr lang="zh-CN" altLang="zh-CN">
                <a:latin typeface="Comic Sans MS" pitchFamily="66" charset="0"/>
              </a:endParaRPr>
            </a:p>
          </p:txBody>
        </p:sp>
        <p:sp>
          <p:nvSpPr>
            <p:cNvPr id="72" name="Oval 67"/>
            <p:cNvSpPr>
              <a:spLocks noChangeArrowheads="1"/>
            </p:cNvSpPr>
            <p:nvPr/>
          </p:nvSpPr>
          <p:spPr bwMode="auto">
            <a:xfrm>
              <a:off x="2928" y="2880"/>
              <a:ext cx="48" cy="48"/>
            </a:xfrm>
            <a:prstGeom prst="ellipse">
              <a:avLst/>
            </a:prstGeom>
            <a:solidFill>
              <a:srgbClr val="FF33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hangingPunct="0">
                <a:spcBef>
                  <a:spcPct val="20000"/>
                </a:spcBef>
                <a:buClr>
                  <a:schemeClr val="accent2"/>
                </a:buClr>
                <a:buSzPct val="85000"/>
                <a:buFont typeface="ZapfDingbats" pitchFamily="82" charset="2"/>
                <a:buNone/>
              </a:pPr>
              <a:endParaRPr lang="zh-CN" altLang="zh-CN">
                <a:latin typeface="Comic Sans MS" pitchFamily="66" charset="0"/>
              </a:endParaRPr>
            </a:p>
          </p:txBody>
        </p:sp>
        <p:sp>
          <p:nvSpPr>
            <p:cNvPr id="73" name="Oval 68"/>
            <p:cNvSpPr>
              <a:spLocks noChangeArrowheads="1"/>
            </p:cNvSpPr>
            <p:nvPr/>
          </p:nvSpPr>
          <p:spPr bwMode="auto">
            <a:xfrm>
              <a:off x="2784" y="3024"/>
              <a:ext cx="48" cy="48"/>
            </a:xfrm>
            <a:prstGeom prst="ellipse">
              <a:avLst/>
            </a:prstGeom>
            <a:solidFill>
              <a:srgbClr val="FF33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hangingPunct="0">
                <a:spcBef>
                  <a:spcPct val="20000"/>
                </a:spcBef>
                <a:buClr>
                  <a:schemeClr val="accent2"/>
                </a:buClr>
                <a:buSzPct val="85000"/>
                <a:buFont typeface="ZapfDingbats" pitchFamily="82" charset="2"/>
                <a:buNone/>
              </a:pPr>
              <a:endParaRPr lang="zh-CN" altLang="zh-CN">
                <a:latin typeface="Comic Sans MS" pitchFamily="66" charset="0"/>
              </a:endParaRPr>
            </a:p>
          </p:txBody>
        </p:sp>
        <p:sp>
          <p:nvSpPr>
            <p:cNvPr id="74" name="Oval 69"/>
            <p:cNvSpPr>
              <a:spLocks noChangeArrowheads="1"/>
            </p:cNvSpPr>
            <p:nvPr/>
          </p:nvSpPr>
          <p:spPr bwMode="auto">
            <a:xfrm>
              <a:off x="2976" y="3120"/>
              <a:ext cx="48" cy="48"/>
            </a:xfrm>
            <a:prstGeom prst="ellipse">
              <a:avLst/>
            </a:prstGeom>
            <a:solidFill>
              <a:srgbClr val="FF33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hangingPunct="0">
                <a:spcBef>
                  <a:spcPct val="20000"/>
                </a:spcBef>
                <a:buClr>
                  <a:schemeClr val="accent2"/>
                </a:buClr>
                <a:buSzPct val="85000"/>
                <a:buFont typeface="ZapfDingbats" pitchFamily="82" charset="2"/>
                <a:buNone/>
              </a:pPr>
              <a:endParaRPr lang="zh-CN" altLang="zh-CN">
                <a:latin typeface="Comic Sans MS" pitchFamily="66" charset="0"/>
              </a:endParaRPr>
            </a:p>
          </p:txBody>
        </p:sp>
        <p:sp>
          <p:nvSpPr>
            <p:cNvPr id="75" name="Oval 70"/>
            <p:cNvSpPr>
              <a:spLocks noChangeArrowheads="1"/>
            </p:cNvSpPr>
            <p:nvPr/>
          </p:nvSpPr>
          <p:spPr bwMode="auto">
            <a:xfrm>
              <a:off x="2736" y="3360"/>
              <a:ext cx="48" cy="48"/>
            </a:xfrm>
            <a:prstGeom prst="ellipse">
              <a:avLst/>
            </a:prstGeom>
            <a:solidFill>
              <a:srgbClr val="FF33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hangingPunct="0">
                <a:spcBef>
                  <a:spcPct val="20000"/>
                </a:spcBef>
                <a:buClr>
                  <a:schemeClr val="accent2"/>
                </a:buClr>
                <a:buSzPct val="85000"/>
                <a:buFont typeface="ZapfDingbats" pitchFamily="82" charset="2"/>
                <a:buNone/>
              </a:pPr>
              <a:endParaRPr lang="zh-CN" altLang="zh-CN">
                <a:latin typeface="Comic Sans MS" pitchFamily="66" charset="0"/>
              </a:endParaRPr>
            </a:p>
          </p:txBody>
        </p:sp>
        <p:sp>
          <p:nvSpPr>
            <p:cNvPr id="76" name="Oval 71"/>
            <p:cNvSpPr>
              <a:spLocks noChangeArrowheads="1"/>
            </p:cNvSpPr>
            <p:nvPr/>
          </p:nvSpPr>
          <p:spPr bwMode="auto">
            <a:xfrm>
              <a:off x="2880" y="3264"/>
              <a:ext cx="48" cy="48"/>
            </a:xfrm>
            <a:prstGeom prst="ellipse">
              <a:avLst/>
            </a:prstGeom>
            <a:solidFill>
              <a:srgbClr val="FF33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hangingPunct="0">
                <a:spcBef>
                  <a:spcPct val="20000"/>
                </a:spcBef>
                <a:buClr>
                  <a:schemeClr val="accent2"/>
                </a:buClr>
                <a:buSzPct val="85000"/>
                <a:buFont typeface="ZapfDingbats" pitchFamily="82" charset="2"/>
                <a:buNone/>
              </a:pPr>
              <a:endParaRPr lang="zh-CN" altLang="zh-CN">
                <a:latin typeface="Comic Sans MS" pitchFamily="66" charset="0"/>
              </a:endParaRPr>
            </a:p>
          </p:txBody>
        </p:sp>
        <p:sp>
          <p:nvSpPr>
            <p:cNvPr id="77" name="Oval 72"/>
            <p:cNvSpPr>
              <a:spLocks noChangeArrowheads="1"/>
            </p:cNvSpPr>
            <p:nvPr/>
          </p:nvSpPr>
          <p:spPr bwMode="auto">
            <a:xfrm>
              <a:off x="2976" y="2784"/>
              <a:ext cx="48" cy="48"/>
            </a:xfrm>
            <a:prstGeom prst="ellipse">
              <a:avLst/>
            </a:prstGeom>
            <a:solidFill>
              <a:srgbClr val="FF33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hangingPunct="0">
                <a:spcBef>
                  <a:spcPct val="20000"/>
                </a:spcBef>
                <a:buClr>
                  <a:schemeClr val="accent2"/>
                </a:buClr>
                <a:buSzPct val="85000"/>
                <a:buFont typeface="ZapfDingbats" pitchFamily="82" charset="2"/>
                <a:buNone/>
              </a:pPr>
              <a:endParaRPr lang="zh-CN" altLang="zh-CN">
                <a:latin typeface="Comic Sans MS" pitchFamily="66" charset="0"/>
              </a:endParaRPr>
            </a:p>
          </p:txBody>
        </p:sp>
        <p:sp>
          <p:nvSpPr>
            <p:cNvPr id="78" name="Oval 73"/>
            <p:cNvSpPr>
              <a:spLocks noChangeArrowheads="1"/>
            </p:cNvSpPr>
            <p:nvPr/>
          </p:nvSpPr>
          <p:spPr bwMode="auto">
            <a:xfrm>
              <a:off x="2928" y="2880"/>
              <a:ext cx="48" cy="48"/>
            </a:xfrm>
            <a:prstGeom prst="ellipse">
              <a:avLst/>
            </a:prstGeom>
            <a:solidFill>
              <a:srgbClr val="FF33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hangingPunct="0">
                <a:spcBef>
                  <a:spcPct val="20000"/>
                </a:spcBef>
                <a:buClr>
                  <a:schemeClr val="accent2"/>
                </a:buClr>
                <a:buSzPct val="85000"/>
                <a:buFont typeface="ZapfDingbats" pitchFamily="82" charset="2"/>
                <a:buNone/>
              </a:pPr>
              <a:endParaRPr lang="zh-CN" altLang="zh-CN">
                <a:latin typeface="Comic Sans MS" pitchFamily="66" charset="0"/>
              </a:endParaRPr>
            </a:p>
          </p:txBody>
        </p:sp>
        <p:sp>
          <p:nvSpPr>
            <p:cNvPr id="79" name="Oval 74"/>
            <p:cNvSpPr>
              <a:spLocks noChangeArrowheads="1"/>
            </p:cNvSpPr>
            <p:nvPr/>
          </p:nvSpPr>
          <p:spPr bwMode="auto">
            <a:xfrm>
              <a:off x="2880" y="3120"/>
              <a:ext cx="48" cy="48"/>
            </a:xfrm>
            <a:prstGeom prst="ellipse">
              <a:avLst/>
            </a:prstGeom>
            <a:solidFill>
              <a:srgbClr val="FF33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hangingPunct="0">
                <a:spcBef>
                  <a:spcPct val="20000"/>
                </a:spcBef>
                <a:buClr>
                  <a:schemeClr val="accent2"/>
                </a:buClr>
                <a:buSzPct val="85000"/>
                <a:buFont typeface="ZapfDingbats" pitchFamily="82" charset="2"/>
                <a:buNone/>
              </a:pPr>
              <a:endParaRPr lang="zh-CN" altLang="zh-CN">
                <a:latin typeface="Comic Sans MS" pitchFamily="66" charset="0"/>
              </a:endParaRPr>
            </a:p>
          </p:txBody>
        </p:sp>
        <p:sp>
          <p:nvSpPr>
            <p:cNvPr id="80" name="Oval 75"/>
            <p:cNvSpPr>
              <a:spLocks noChangeArrowheads="1"/>
            </p:cNvSpPr>
            <p:nvPr/>
          </p:nvSpPr>
          <p:spPr bwMode="auto">
            <a:xfrm>
              <a:off x="3120" y="2784"/>
              <a:ext cx="48" cy="48"/>
            </a:xfrm>
            <a:prstGeom prst="ellipse">
              <a:avLst/>
            </a:prstGeom>
            <a:solidFill>
              <a:srgbClr val="FF33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hangingPunct="0">
                <a:spcBef>
                  <a:spcPct val="20000"/>
                </a:spcBef>
                <a:buClr>
                  <a:schemeClr val="accent2"/>
                </a:buClr>
                <a:buSzPct val="85000"/>
                <a:buFont typeface="ZapfDingbats" pitchFamily="82" charset="2"/>
                <a:buNone/>
              </a:pPr>
              <a:endParaRPr lang="zh-CN" altLang="zh-CN">
                <a:latin typeface="Comic Sans MS" pitchFamily="66" charset="0"/>
              </a:endParaRPr>
            </a:p>
          </p:txBody>
        </p:sp>
        <p:sp>
          <p:nvSpPr>
            <p:cNvPr id="81" name="Oval 76"/>
            <p:cNvSpPr>
              <a:spLocks noChangeArrowheads="1"/>
            </p:cNvSpPr>
            <p:nvPr/>
          </p:nvSpPr>
          <p:spPr bwMode="auto">
            <a:xfrm>
              <a:off x="2832" y="3312"/>
              <a:ext cx="48" cy="48"/>
            </a:xfrm>
            <a:prstGeom prst="ellipse">
              <a:avLst/>
            </a:prstGeom>
            <a:solidFill>
              <a:srgbClr val="FF33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hangingPunct="0">
                <a:spcBef>
                  <a:spcPct val="20000"/>
                </a:spcBef>
                <a:buClr>
                  <a:schemeClr val="accent2"/>
                </a:buClr>
                <a:buSzPct val="85000"/>
                <a:buFont typeface="ZapfDingbats" pitchFamily="82" charset="2"/>
                <a:buNone/>
              </a:pPr>
              <a:endParaRPr lang="zh-CN" altLang="zh-CN">
                <a:latin typeface="Comic Sans MS" pitchFamily="66" charset="0"/>
              </a:endParaRPr>
            </a:p>
          </p:txBody>
        </p:sp>
        <p:sp>
          <p:nvSpPr>
            <p:cNvPr id="82" name="Oval 77"/>
            <p:cNvSpPr>
              <a:spLocks noChangeArrowheads="1"/>
            </p:cNvSpPr>
            <p:nvPr/>
          </p:nvSpPr>
          <p:spPr bwMode="auto">
            <a:xfrm>
              <a:off x="2976" y="3360"/>
              <a:ext cx="48" cy="48"/>
            </a:xfrm>
            <a:prstGeom prst="ellipse">
              <a:avLst/>
            </a:prstGeom>
            <a:solidFill>
              <a:srgbClr val="FF33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hangingPunct="0">
                <a:spcBef>
                  <a:spcPct val="20000"/>
                </a:spcBef>
                <a:buClr>
                  <a:schemeClr val="accent2"/>
                </a:buClr>
                <a:buSzPct val="85000"/>
                <a:buFont typeface="ZapfDingbats" pitchFamily="82" charset="2"/>
                <a:buNone/>
              </a:pPr>
              <a:endParaRPr lang="zh-CN" altLang="zh-CN">
                <a:latin typeface="Comic Sans MS" pitchFamily="66" charset="0"/>
              </a:endParaRPr>
            </a:p>
          </p:txBody>
        </p:sp>
        <p:sp>
          <p:nvSpPr>
            <p:cNvPr id="83" name="Oval 78"/>
            <p:cNvSpPr>
              <a:spLocks noChangeArrowheads="1"/>
            </p:cNvSpPr>
            <p:nvPr/>
          </p:nvSpPr>
          <p:spPr bwMode="auto">
            <a:xfrm>
              <a:off x="3072" y="2880"/>
              <a:ext cx="48" cy="48"/>
            </a:xfrm>
            <a:prstGeom prst="ellipse">
              <a:avLst/>
            </a:prstGeom>
            <a:solidFill>
              <a:srgbClr val="FF33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hangingPunct="0">
                <a:spcBef>
                  <a:spcPct val="20000"/>
                </a:spcBef>
                <a:buClr>
                  <a:schemeClr val="accent2"/>
                </a:buClr>
                <a:buSzPct val="85000"/>
                <a:buFont typeface="ZapfDingbats" pitchFamily="82" charset="2"/>
                <a:buNone/>
              </a:pPr>
              <a:endParaRPr lang="zh-CN" altLang="zh-CN">
                <a:latin typeface="Comic Sans MS" pitchFamily="66" charset="0"/>
              </a:endParaRPr>
            </a:p>
          </p:txBody>
        </p:sp>
        <p:sp>
          <p:nvSpPr>
            <p:cNvPr id="84" name="Oval 79"/>
            <p:cNvSpPr>
              <a:spLocks noChangeArrowheads="1"/>
            </p:cNvSpPr>
            <p:nvPr/>
          </p:nvSpPr>
          <p:spPr bwMode="auto">
            <a:xfrm>
              <a:off x="2976" y="3216"/>
              <a:ext cx="48" cy="48"/>
            </a:xfrm>
            <a:prstGeom prst="ellipse">
              <a:avLst/>
            </a:prstGeom>
            <a:solidFill>
              <a:srgbClr val="FF33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hangingPunct="0">
                <a:spcBef>
                  <a:spcPct val="20000"/>
                </a:spcBef>
                <a:buClr>
                  <a:schemeClr val="accent2"/>
                </a:buClr>
                <a:buSzPct val="85000"/>
                <a:buFont typeface="ZapfDingbats" pitchFamily="82" charset="2"/>
                <a:buNone/>
              </a:pPr>
              <a:endParaRPr lang="zh-CN" altLang="zh-CN">
                <a:latin typeface="Comic Sans MS" pitchFamily="66" charset="0"/>
              </a:endParaRPr>
            </a:p>
          </p:txBody>
        </p:sp>
        <p:sp>
          <p:nvSpPr>
            <p:cNvPr id="85" name="Oval 80"/>
            <p:cNvSpPr>
              <a:spLocks noChangeArrowheads="1"/>
            </p:cNvSpPr>
            <p:nvPr/>
          </p:nvSpPr>
          <p:spPr bwMode="auto">
            <a:xfrm>
              <a:off x="3216" y="2880"/>
              <a:ext cx="48" cy="48"/>
            </a:xfrm>
            <a:prstGeom prst="ellipse">
              <a:avLst/>
            </a:prstGeom>
            <a:solidFill>
              <a:srgbClr val="FF33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hangingPunct="0">
                <a:spcBef>
                  <a:spcPct val="20000"/>
                </a:spcBef>
                <a:buClr>
                  <a:schemeClr val="accent2"/>
                </a:buClr>
                <a:buSzPct val="85000"/>
                <a:buFont typeface="ZapfDingbats" pitchFamily="82" charset="2"/>
                <a:buNone/>
              </a:pPr>
              <a:endParaRPr lang="zh-CN" altLang="zh-CN">
                <a:latin typeface="Comic Sans MS" pitchFamily="66" charset="0"/>
              </a:endParaRPr>
            </a:p>
          </p:txBody>
        </p:sp>
        <p:sp>
          <p:nvSpPr>
            <p:cNvPr id="86" name="Oval 81"/>
            <p:cNvSpPr>
              <a:spLocks noChangeArrowheads="1"/>
            </p:cNvSpPr>
            <p:nvPr/>
          </p:nvSpPr>
          <p:spPr bwMode="auto">
            <a:xfrm>
              <a:off x="2928" y="3408"/>
              <a:ext cx="48" cy="48"/>
            </a:xfrm>
            <a:prstGeom prst="ellipse">
              <a:avLst/>
            </a:prstGeom>
            <a:solidFill>
              <a:srgbClr val="FF33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hangingPunct="0">
                <a:spcBef>
                  <a:spcPct val="20000"/>
                </a:spcBef>
                <a:buClr>
                  <a:schemeClr val="accent2"/>
                </a:buClr>
                <a:buSzPct val="85000"/>
                <a:buFont typeface="ZapfDingbats" pitchFamily="82" charset="2"/>
                <a:buNone/>
              </a:pPr>
              <a:endParaRPr lang="zh-CN" altLang="zh-CN">
                <a:latin typeface="Comic Sans MS" pitchFamily="66" charset="0"/>
              </a:endParaRPr>
            </a:p>
          </p:txBody>
        </p:sp>
        <p:sp>
          <p:nvSpPr>
            <p:cNvPr id="87" name="Oval 82"/>
            <p:cNvSpPr>
              <a:spLocks noChangeArrowheads="1"/>
            </p:cNvSpPr>
            <p:nvPr/>
          </p:nvSpPr>
          <p:spPr bwMode="auto">
            <a:xfrm>
              <a:off x="3120" y="3024"/>
              <a:ext cx="48" cy="48"/>
            </a:xfrm>
            <a:prstGeom prst="ellipse">
              <a:avLst/>
            </a:prstGeom>
            <a:solidFill>
              <a:srgbClr val="FF33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hangingPunct="0">
                <a:spcBef>
                  <a:spcPct val="20000"/>
                </a:spcBef>
                <a:buClr>
                  <a:schemeClr val="accent2"/>
                </a:buClr>
                <a:buSzPct val="85000"/>
                <a:buFont typeface="ZapfDingbats" pitchFamily="82" charset="2"/>
                <a:buNone/>
              </a:pPr>
              <a:endParaRPr lang="zh-CN" altLang="zh-CN">
                <a:latin typeface="Comic Sans MS" pitchFamily="66" charset="0"/>
              </a:endParaRPr>
            </a:p>
          </p:txBody>
        </p:sp>
        <p:sp>
          <p:nvSpPr>
            <p:cNvPr id="88" name="Oval 83"/>
            <p:cNvSpPr>
              <a:spLocks noChangeArrowheads="1"/>
            </p:cNvSpPr>
            <p:nvPr/>
          </p:nvSpPr>
          <p:spPr bwMode="auto">
            <a:xfrm>
              <a:off x="3312" y="2688"/>
              <a:ext cx="48" cy="48"/>
            </a:xfrm>
            <a:prstGeom prst="ellipse">
              <a:avLst/>
            </a:prstGeom>
            <a:solidFill>
              <a:srgbClr val="FF33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hangingPunct="0">
                <a:spcBef>
                  <a:spcPct val="20000"/>
                </a:spcBef>
                <a:buClr>
                  <a:schemeClr val="accent2"/>
                </a:buClr>
                <a:buSzPct val="85000"/>
                <a:buFont typeface="ZapfDingbats" pitchFamily="82" charset="2"/>
                <a:buNone/>
              </a:pPr>
              <a:endParaRPr lang="zh-CN" altLang="zh-CN">
                <a:latin typeface="Comic Sans MS" pitchFamily="66" charset="0"/>
              </a:endParaRPr>
            </a:p>
          </p:txBody>
        </p:sp>
      </p:grpSp>
      <p:grpSp>
        <p:nvGrpSpPr>
          <p:cNvPr id="89" name="Group 84"/>
          <p:cNvGrpSpPr>
            <a:grpSpLocks/>
          </p:cNvGrpSpPr>
          <p:nvPr/>
        </p:nvGrpSpPr>
        <p:grpSpPr bwMode="auto">
          <a:xfrm>
            <a:off x="2209800" y="3200400"/>
            <a:ext cx="5181600" cy="1657350"/>
            <a:chOff x="1248" y="1872"/>
            <a:chExt cx="3264" cy="1392"/>
          </a:xfrm>
        </p:grpSpPr>
        <p:sp>
          <p:nvSpPr>
            <p:cNvPr id="90" name="Rectangle 85"/>
            <p:cNvSpPr>
              <a:spLocks noChangeArrowheads="1"/>
            </p:cNvSpPr>
            <p:nvPr/>
          </p:nvSpPr>
          <p:spPr bwMode="auto">
            <a:xfrm>
              <a:off x="2688" y="1872"/>
              <a:ext cx="1824" cy="1392"/>
            </a:xfrm>
            <a:prstGeom prst="rect">
              <a:avLst/>
            </a:prstGeom>
            <a:noFill/>
            <a:ln w="38100">
              <a:solidFill>
                <a:srgbClr val="FF33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eaLnBrk="0" hangingPunct="0">
                <a:spcBef>
                  <a:spcPct val="20000"/>
                </a:spcBef>
                <a:buClr>
                  <a:schemeClr val="accent2"/>
                </a:buClr>
                <a:buSzPct val="85000"/>
                <a:buFont typeface="ZapfDingbats" pitchFamily="82" charset="2"/>
                <a:buNone/>
              </a:pPr>
              <a:endParaRPr lang="zh-CN" altLang="zh-CN">
                <a:latin typeface="Comic Sans MS" pitchFamily="66" charset="0"/>
              </a:endParaRPr>
            </a:p>
          </p:txBody>
        </p:sp>
        <p:sp>
          <p:nvSpPr>
            <p:cNvPr id="91" name="Line 86"/>
            <p:cNvSpPr>
              <a:spLocks noChangeShapeType="1"/>
            </p:cNvSpPr>
            <p:nvPr/>
          </p:nvSpPr>
          <p:spPr bwMode="auto">
            <a:xfrm flipV="1">
              <a:off x="1248" y="1872"/>
              <a:ext cx="1440" cy="624"/>
            </a:xfrm>
            <a:prstGeom prst="line">
              <a:avLst/>
            </a:prstGeom>
            <a:noFill/>
            <a:ln w="9525">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1350"/>
            </a:p>
          </p:txBody>
        </p:sp>
        <p:sp>
          <p:nvSpPr>
            <p:cNvPr id="92" name="Line 87"/>
            <p:cNvSpPr>
              <a:spLocks noChangeShapeType="1"/>
            </p:cNvSpPr>
            <p:nvPr/>
          </p:nvSpPr>
          <p:spPr bwMode="auto">
            <a:xfrm flipV="1">
              <a:off x="1296" y="1872"/>
              <a:ext cx="3216" cy="624"/>
            </a:xfrm>
            <a:prstGeom prst="line">
              <a:avLst/>
            </a:prstGeom>
            <a:noFill/>
            <a:ln w="9525">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1350"/>
            </a:p>
          </p:txBody>
        </p:sp>
        <p:sp>
          <p:nvSpPr>
            <p:cNvPr id="93" name="Line 88"/>
            <p:cNvSpPr>
              <a:spLocks noChangeShapeType="1"/>
            </p:cNvSpPr>
            <p:nvPr/>
          </p:nvSpPr>
          <p:spPr bwMode="auto">
            <a:xfrm>
              <a:off x="1296" y="2496"/>
              <a:ext cx="3216" cy="768"/>
            </a:xfrm>
            <a:prstGeom prst="line">
              <a:avLst/>
            </a:prstGeom>
            <a:noFill/>
            <a:ln w="9525">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1350"/>
            </a:p>
          </p:txBody>
        </p:sp>
        <p:sp>
          <p:nvSpPr>
            <p:cNvPr id="94" name="Line 89"/>
            <p:cNvSpPr>
              <a:spLocks noChangeShapeType="1"/>
            </p:cNvSpPr>
            <p:nvPr/>
          </p:nvSpPr>
          <p:spPr bwMode="auto">
            <a:xfrm>
              <a:off x="1248" y="2496"/>
              <a:ext cx="1440" cy="768"/>
            </a:xfrm>
            <a:prstGeom prst="line">
              <a:avLst/>
            </a:prstGeom>
            <a:noFill/>
            <a:ln w="9525">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1350"/>
            </a:p>
          </p:txBody>
        </p:sp>
      </p:grpSp>
    </p:spTree>
    <p:extLst>
      <p:ext uri="{BB962C8B-B14F-4D97-AF65-F5344CB8AC3E}">
        <p14:creationId xmlns:p14="http://schemas.microsoft.com/office/powerpoint/2010/main" val="2353612860"/>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2"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wipe(right)">
                                      <p:cBhvr>
                                        <p:cTn id="13" dur="500"/>
                                        <p:tgtEl>
                                          <p:spTgt spid="13"/>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499"/>
                                          </p:stCondLst>
                                        </p:cTn>
                                        <p:tgtEl>
                                          <p:spTgt spid="8"/>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89"/>
                                        </p:tgtEl>
                                        <p:attrNameLst>
                                          <p:attrName>style.visibility</p:attrName>
                                        </p:attrNameLst>
                                      </p:cBhvr>
                                      <p:to>
                                        <p:strVal val="visible"/>
                                      </p:to>
                                    </p:set>
                                    <p:animEffect transition="in" filter="wipe(left)">
                                      <p:cBhvr>
                                        <p:cTn id="22" dur="500"/>
                                        <p:tgtEl>
                                          <p:spTgt spid="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644525" y="1642388"/>
            <a:ext cx="7886700" cy="5142073"/>
          </a:xfrm>
        </p:spPr>
        <p:txBody>
          <a:bodyPr>
            <a:noAutofit/>
          </a:bodyPr>
          <a:lstStyle/>
          <a:p>
            <a:pPr>
              <a:lnSpc>
                <a:spcPct val="150000"/>
              </a:lnSpc>
            </a:pPr>
            <a:r>
              <a:rPr lang="zh-CN" altLang="en-US" sz="2000" b="1" dirty="0">
                <a:solidFill>
                  <a:srgbClr val="FF0000"/>
                </a:solidFill>
                <a:latin typeface="微软雅黑"/>
                <a:ea typeface="微软雅黑"/>
                <a:cs typeface="微软雅黑"/>
              </a:rPr>
              <a:t>位置信息内涵扩展：</a:t>
            </a:r>
            <a:r>
              <a:rPr lang="zh-CN" altLang="en-US" sz="2000" dirty="0">
                <a:latin typeface="微软雅黑"/>
                <a:ea typeface="微软雅黑"/>
                <a:cs typeface="微软雅黑"/>
              </a:rPr>
              <a:t>空间信息→所在地理位置</a:t>
            </a:r>
            <a:r>
              <a:rPr lang="en-US" altLang="zh-CN" sz="2000" dirty="0">
                <a:latin typeface="微软雅黑"/>
                <a:ea typeface="微软雅黑"/>
                <a:cs typeface="微软雅黑"/>
              </a:rPr>
              <a:t>+</a:t>
            </a:r>
            <a:r>
              <a:rPr lang="zh-CN" altLang="en-US" sz="2000" dirty="0">
                <a:latin typeface="微软雅黑"/>
                <a:ea typeface="微软雅黑"/>
                <a:cs typeface="微软雅黑"/>
              </a:rPr>
              <a:t>处在该地理位置的时间</a:t>
            </a:r>
            <a:r>
              <a:rPr lang="en-US" altLang="zh-CN" sz="2000" dirty="0">
                <a:latin typeface="微软雅黑"/>
                <a:ea typeface="微软雅黑"/>
                <a:cs typeface="微软雅黑"/>
              </a:rPr>
              <a:t>+</a:t>
            </a:r>
            <a:r>
              <a:rPr lang="zh-CN" altLang="en-US" sz="2000" dirty="0">
                <a:latin typeface="微软雅黑"/>
                <a:ea typeface="微软雅黑"/>
                <a:cs typeface="微软雅黑"/>
              </a:rPr>
              <a:t>处在该地理位置的对象（人或</a:t>
            </a:r>
            <a:r>
              <a:rPr lang="zh-CN" altLang="en-US" sz="2000" dirty="0" smtClean="0">
                <a:latin typeface="微软雅黑"/>
                <a:ea typeface="微软雅黑"/>
                <a:cs typeface="微软雅黑"/>
              </a:rPr>
              <a:t>设备）</a:t>
            </a:r>
            <a:endParaRPr lang="en-US" altLang="zh-CN" sz="2000" dirty="0" smtClean="0">
              <a:latin typeface="微软雅黑"/>
              <a:ea typeface="微软雅黑"/>
              <a:cs typeface="微软雅黑"/>
            </a:endParaRPr>
          </a:p>
          <a:p>
            <a:pPr>
              <a:lnSpc>
                <a:spcPct val="150000"/>
              </a:lnSpc>
            </a:pPr>
            <a:r>
              <a:rPr lang="zh-CN" altLang="en-US" sz="2000" b="1" dirty="0" smtClean="0">
                <a:solidFill>
                  <a:srgbClr val="FF0000"/>
                </a:solidFill>
                <a:latin typeface="微软雅黑"/>
                <a:ea typeface="微软雅黑"/>
                <a:cs typeface="微软雅黑"/>
              </a:rPr>
              <a:t>定位系统与技术：</a:t>
            </a:r>
            <a:endParaRPr lang="en-US" altLang="zh-CN" sz="2000" b="1" dirty="0" smtClean="0">
              <a:solidFill>
                <a:srgbClr val="FF0000"/>
              </a:solidFill>
              <a:latin typeface="微软雅黑"/>
              <a:ea typeface="微软雅黑"/>
              <a:cs typeface="微软雅黑"/>
            </a:endParaRPr>
          </a:p>
          <a:p>
            <a:pPr lvl="1">
              <a:lnSpc>
                <a:spcPct val="100000"/>
              </a:lnSpc>
            </a:pPr>
            <a:r>
              <a:rPr lang="en-US" altLang="zh-CN" sz="1800" b="1" dirty="0" smtClean="0">
                <a:solidFill>
                  <a:srgbClr val="0000FF"/>
                </a:solidFill>
                <a:latin typeface="微软雅黑"/>
                <a:ea typeface="微软雅黑"/>
                <a:cs typeface="微软雅黑"/>
              </a:rPr>
              <a:t>GPS</a:t>
            </a:r>
            <a:r>
              <a:rPr lang="zh-CN" altLang="en-US" sz="1800" b="1" dirty="0" smtClean="0">
                <a:solidFill>
                  <a:srgbClr val="0000FF"/>
                </a:solidFill>
                <a:latin typeface="微软雅黑"/>
                <a:ea typeface="微软雅黑"/>
                <a:cs typeface="微软雅黑"/>
              </a:rPr>
              <a:t>卫星定位</a:t>
            </a:r>
            <a:endParaRPr lang="en-US" altLang="zh-CN" sz="1800" b="1" dirty="0" smtClean="0">
              <a:solidFill>
                <a:srgbClr val="0000FF"/>
              </a:solidFill>
              <a:latin typeface="微软雅黑"/>
              <a:ea typeface="微软雅黑"/>
              <a:cs typeface="微软雅黑"/>
            </a:endParaRPr>
          </a:p>
          <a:p>
            <a:pPr lvl="1">
              <a:lnSpc>
                <a:spcPct val="100000"/>
              </a:lnSpc>
            </a:pPr>
            <a:r>
              <a:rPr lang="zh-CN" altLang="en-US" sz="1800" b="1" dirty="0" smtClean="0">
                <a:solidFill>
                  <a:srgbClr val="0000FF"/>
                </a:solidFill>
                <a:latin typeface="微软雅黑"/>
                <a:ea typeface="微软雅黑"/>
                <a:cs typeface="微软雅黑"/>
              </a:rPr>
              <a:t>蜂窝</a:t>
            </a:r>
            <a:r>
              <a:rPr lang="zh-CN" altLang="en-US" sz="1800" b="1" dirty="0">
                <a:solidFill>
                  <a:srgbClr val="0000FF"/>
                </a:solidFill>
                <a:latin typeface="微软雅黑"/>
                <a:ea typeface="微软雅黑"/>
                <a:cs typeface="微软雅黑"/>
              </a:rPr>
              <a:t>基站定位</a:t>
            </a:r>
            <a:r>
              <a:rPr lang="zh-CN" altLang="en-US" sz="1800" dirty="0">
                <a:latin typeface="微软雅黑"/>
                <a:ea typeface="微软雅黑"/>
                <a:cs typeface="微软雅黑"/>
              </a:rPr>
              <a:t>（</a:t>
            </a:r>
            <a:r>
              <a:rPr lang="en-US" altLang="zh-CN" sz="1800" dirty="0">
                <a:latin typeface="微软雅黑"/>
                <a:ea typeface="微软雅黑"/>
                <a:cs typeface="微软雅黑"/>
              </a:rPr>
              <a:t>GSM/CDMA/3G</a:t>
            </a:r>
            <a:r>
              <a:rPr lang="zh-CN" altLang="en-US" sz="1800" dirty="0" smtClean="0">
                <a:latin typeface="微软雅黑"/>
                <a:ea typeface="微软雅黑"/>
                <a:cs typeface="微软雅黑"/>
              </a:rPr>
              <a:t>）</a:t>
            </a:r>
            <a:endParaRPr lang="en-US" altLang="zh-CN" sz="1800" dirty="0" smtClean="0">
              <a:latin typeface="微软雅黑"/>
              <a:ea typeface="微软雅黑"/>
              <a:cs typeface="微软雅黑"/>
            </a:endParaRPr>
          </a:p>
          <a:p>
            <a:pPr lvl="1">
              <a:lnSpc>
                <a:spcPct val="100000"/>
              </a:lnSpc>
            </a:pPr>
            <a:r>
              <a:rPr lang="zh-CN" altLang="en-US" sz="1800" dirty="0" smtClean="0">
                <a:latin typeface="微软雅黑"/>
                <a:ea typeface="微软雅黑"/>
                <a:cs typeface="微软雅黑"/>
              </a:rPr>
              <a:t>室内精确定位</a:t>
            </a:r>
            <a:r>
              <a:rPr lang="zh-CN" altLang="en-US" sz="1800" dirty="0">
                <a:latin typeface="微软雅黑"/>
                <a:ea typeface="微软雅黑"/>
                <a:cs typeface="微软雅黑"/>
              </a:rPr>
              <a:t>（红外线</a:t>
            </a:r>
            <a:r>
              <a:rPr lang="en-US" altLang="zh-CN" sz="1800" dirty="0" smtClean="0">
                <a:latin typeface="微软雅黑"/>
                <a:ea typeface="微软雅黑"/>
                <a:cs typeface="微软雅黑"/>
              </a:rPr>
              <a:t>/</a:t>
            </a:r>
            <a:r>
              <a:rPr lang="zh-CN" altLang="en-US" sz="1800" dirty="0" smtClean="0">
                <a:latin typeface="微软雅黑"/>
                <a:ea typeface="微软雅黑"/>
                <a:cs typeface="微软雅黑"/>
              </a:rPr>
              <a:t>超声波</a:t>
            </a:r>
            <a:r>
              <a:rPr lang="en-US" altLang="zh-CN" sz="1800" dirty="0" smtClean="0">
                <a:latin typeface="微软雅黑"/>
                <a:ea typeface="微软雅黑"/>
                <a:cs typeface="微软雅黑"/>
              </a:rPr>
              <a:t>/</a:t>
            </a:r>
            <a:r>
              <a:rPr lang="zh-CN" altLang="en-US" sz="1800" dirty="0" smtClean="0">
                <a:latin typeface="微软雅黑"/>
                <a:ea typeface="微软雅黑"/>
                <a:cs typeface="微软雅黑"/>
              </a:rPr>
              <a:t>超宽带）</a:t>
            </a:r>
            <a:endParaRPr lang="en-US" altLang="zh-CN" sz="1800" dirty="0" smtClean="0">
              <a:latin typeface="微软雅黑"/>
              <a:ea typeface="微软雅黑"/>
              <a:cs typeface="微软雅黑"/>
            </a:endParaRPr>
          </a:p>
          <a:p>
            <a:pPr lvl="1">
              <a:lnSpc>
                <a:spcPct val="100000"/>
              </a:lnSpc>
            </a:pPr>
            <a:r>
              <a:rPr lang="en-US" altLang="zh-CN" sz="1800" dirty="0" err="1" smtClean="0">
                <a:latin typeface="微软雅黑"/>
                <a:ea typeface="微软雅黑"/>
                <a:cs typeface="微软雅黑"/>
              </a:rPr>
              <a:t>WiFi</a:t>
            </a:r>
            <a:r>
              <a:rPr lang="zh-CN" altLang="en-US" sz="1800" dirty="0" smtClean="0">
                <a:latin typeface="微软雅黑"/>
                <a:ea typeface="微软雅黑"/>
                <a:cs typeface="微软雅黑"/>
              </a:rPr>
              <a:t>基站定位</a:t>
            </a:r>
            <a:endParaRPr lang="en-US" altLang="zh-CN" sz="1800" dirty="0">
              <a:latin typeface="微软雅黑"/>
              <a:ea typeface="微软雅黑"/>
              <a:cs typeface="微软雅黑"/>
            </a:endParaRPr>
          </a:p>
          <a:p>
            <a:pPr>
              <a:lnSpc>
                <a:spcPct val="150000"/>
              </a:lnSpc>
            </a:pPr>
            <a:r>
              <a:rPr lang="zh-CN" altLang="en-US" sz="2000" b="1" dirty="0">
                <a:solidFill>
                  <a:srgbClr val="FF0000"/>
                </a:solidFill>
                <a:latin typeface="微软雅黑"/>
                <a:ea typeface="微软雅黑"/>
                <a:cs typeface="微软雅黑"/>
              </a:rPr>
              <a:t>物联网环境下对定位技术的挑战：</a:t>
            </a:r>
            <a:endParaRPr lang="en-US" altLang="zh-CN" sz="2000" b="1" dirty="0">
              <a:solidFill>
                <a:srgbClr val="FF0000"/>
              </a:solidFill>
              <a:latin typeface="微软雅黑"/>
              <a:ea typeface="微软雅黑"/>
              <a:cs typeface="微软雅黑"/>
            </a:endParaRPr>
          </a:p>
          <a:p>
            <a:pPr lvl="1">
              <a:lnSpc>
                <a:spcPct val="100000"/>
              </a:lnSpc>
            </a:pPr>
            <a:r>
              <a:rPr lang="zh-CN" altLang="en-US" sz="1800" dirty="0">
                <a:latin typeface="微软雅黑"/>
                <a:ea typeface="微软雅黑"/>
                <a:cs typeface="微软雅黑"/>
              </a:rPr>
              <a:t>异构网络</a:t>
            </a:r>
            <a:r>
              <a:rPr lang="zh-CN" altLang="en-US" sz="1800" dirty="0" smtClean="0">
                <a:latin typeface="微软雅黑"/>
                <a:ea typeface="微软雅黑"/>
                <a:cs typeface="微软雅黑"/>
              </a:rPr>
              <a:t>、</a:t>
            </a:r>
            <a:r>
              <a:rPr lang="zh-CN" altLang="en-US" sz="1800" dirty="0">
                <a:latin typeface="微软雅黑"/>
                <a:ea typeface="微软雅黑"/>
                <a:cs typeface="微软雅黑"/>
              </a:rPr>
              <a:t>复杂</a:t>
            </a:r>
            <a:r>
              <a:rPr lang="zh-CN" altLang="en-US" sz="1800" dirty="0" smtClean="0">
                <a:latin typeface="微软雅黑"/>
                <a:ea typeface="微软雅黑"/>
                <a:cs typeface="微软雅黑"/>
              </a:rPr>
              <a:t>环境</a:t>
            </a:r>
            <a:r>
              <a:rPr lang="zh-CN" altLang="en-US" sz="1800" dirty="0">
                <a:latin typeface="微软雅黑"/>
                <a:ea typeface="微软雅黑"/>
                <a:cs typeface="微软雅黑"/>
              </a:rPr>
              <a:t>下的精准定位</a:t>
            </a:r>
            <a:endParaRPr lang="en-US" altLang="zh-CN" sz="1800" dirty="0">
              <a:latin typeface="微软雅黑"/>
              <a:ea typeface="微软雅黑"/>
              <a:cs typeface="微软雅黑"/>
            </a:endParaRPr>
          </a:p>
          <a:p>
            <a:pPr lvl="1">
              <a:lnSpc>
                <a:spcPct val="100000"/>
              </a:lnSpc>
            </a:pPr>
            <a:r>
              <a:rPr lang="zh-CN" altLang="en-US" sz="1800" dirty="0" smtClean="0">
                <a:latin typeface="微软雅黑"/>
                <a:ea typeface="微软雅黑"/>
                <a:cs typeface="微软雅黑"/>
              </a:rPr>
              <a:t>大规模应用</a:t>
            </a:r>
            <a:endParaRPr lang="en-US" altLang="zh-CN" sz="1800" dirty="0" smtClean="0">
              <a:latin typeface="微软雅黑"/>
              <a:ea typeface="微软雅黑"/>
              <a:cs typeface="微软雅黑"/>
            </a:endParaRPr>
          </a:p>
          <a:p>
            <a:pPr lvl="1">
              <a:lnSpc>
                <a:spcPct val="100000"/>
              </a:lnSpc>
            </a:pPr>
            <a:r>
              <a:rPr lang="zh-CN" altLang="en-US" sz="1800" dirty="0" smtClean="0">
                <a:latin typeface="微软雅黑"/>
                <a:ea typeface="微软雅黑"/>
                <a:cs typeface="微软雅黑"/>
              </a:rPr>
              <a:t>基于位置的服务（</a:t>
            </a:r>
            <a:r>
              <a:rPr lang="en-US" altLang="zh-CN" sz="1800" dirty="0" smtClean="0">
                <a:latin typeface="微软雅黑"/>
                <a:ea typeface="微软雅黑"/>
                <a:cs typeface="微软雅黑"/>
              </a:rPr>
              <a:t>Location based Services</a:t>
            </a:r>
            <a:r>
              <a:rPr lang="zh-CN" altLang="en-US" sz="1800" dirty="0" smtClean="0">
                <a:latin typeface="微软雅黑"/>
                <a:ea typeface="微软雅黑"/>
                <a:cs typeface="微软雅黑"/>
              </a:rPr>
              <a:t>）</a:t>
            </a:r>
            <a:endParaRPr lang="en-US" altLang="zh-CN" sz="1800" dirty="0" smtClean="0">
              <a:latin typeface="微软雅黑"/>
              <a:ea typeface="微软雅黑"/>
              <a:cs typeface="微软雅黑"/>
            </a:endParaRPr>
          </a:p>
          <a:p>
            <a:pPr lvl="1">
              <a:lnSpc>
                <a:spcPct val="100000"/>
              </a:lnSpc>
            </a:pPr>
            <a:r>
              <a:rPr lang="zh-CN" altLang="en-US" sz="1800" dirty="0" smtClean="0">
                <a:latin typeface="微软雅黑"/>
                <a:ea typeface="微软雅黑"/>
                <a:cs typeface="微软雅黑"/>
              </a:rPr>
              <a:t>位置信息带来的信息安全和隐私保护问题</a:t>
            </a:r>
            <a:endParaRPr lang="en-US" altLang="zh-CN" sz="1800" dirty="0">
              <a:latin typeface="微软雅黑"/>
              <a:ea typeface="微软雅黑"/>
              <a:cs typeface="微软雅黑"/>
            </a:endParaRPr>
          </a:p>
        </p:txBody>
      </p:sp>
      <p:sp>
        <p:nvSpPr>
          <p:cNvPr id="3" name="幻灯片编号占位符 2"/>
          <p:cNvSpPr>
            <a:spLocks noGrp="1"/>
          </p:cNvSpPr>
          <p:nvPr>
            <p:ph type="sldNum" sz="quarter" idx="12"/>
          </p:nvPr>
        </p:nvSpPr>
        <p:spPr/>
        <p:txBody>
          <a:bodyPr/>
          <a:lstStyle/>
          <a:p>
            <a:fld id="{0503CE10-F9D3-4072-A615-6A95AA0B7B65}" type="slidenum">
              <a:rPr lang="zh-CN" altLang="en-US" smtClean="0"/>
              <a:t>37</a:t>
            </a:fld>
            <a:endParaRPr lang="zh-CN" altLang="en-US" dirty="0"/>
          </a:p>
        </p:txBody>
      </p:sp>
      <p:sp>
        <p:nvSpPr>
          <p:cNvPr id="4" name="标题 3"/>
          <p:cNvSpPr>
            <a:spLocks noGrp="1"/>
          </p:cNvSpPr>
          <p:nvPr>
            <p:ph type="title"/>
          </p:nvPr>
        </p:nvSpPr>
        <p:spPr>
          <a:xfrm>
            <a:off x="905783" y="530597"/>
            <a:ext cx="7802788" cy="995679"/>
          </a:xfrm>
        </p:spPr>
        <p:txBody>
          <a:bodyPr/>
          <a:lstStyle/>
          <a:p>
            <a:r>
              <a:rPr kumimoji="1" lang="zh-CN" altLang="en-US" b="1" dirty="0" smtClean="0"/>
              <a:t>感知识别层技术举例：</a:t>
            </a:r>
            <a:r>
              <a:rPr kumimoji="1" lang="zh-CN" altLang="en-US" b="1" dirty="0" smtClean="0">
                <a:solidFill>
                  <a:srgbClr val="FFFF00"/>
                </a:solidFill>
              </a:rPr>
              <a:t>定位系统</a:t>
            </a:r>
            <a:endParaRPr kumimoji="1" lang="zh-CN" altLang="en-US" b="1" dirty="0">
              <a:solidFill>
                <a:srgbClr val="FFFF00"/>
              </a:solidFill>
            </a:endParaRPr>
          </a:p>
        </p:txBody>
      </p:sp>
      <p:sp>
        <p:nvSpPr>
          <p:cNvPr id="6" name="矩形 5"/>
          <p:cNvSpPr/>
          <p:nvPr/>
        </p:nvSpPr>
        <p:spPr>
          <a:xfrm>
            <a:off x="0" y="6457890"/>
            <a:ext cx="1441420" cy="400110"/>
          </a:xfrm>
          <a:prstGeom prst="rect">
            <a:avLst/>
          </a:prstGeom>
          <a:noFill/>
        </p:spPr>
        <p:txBody>
          <a:bodyPr wrap="none">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defRPr/>
            </a:pPr>
            <a:r>
              <a:rPr lang="zh-CN" altLang="en-US" sz="2000" dirty="0">
                <a:ln w="11430"/>
                <a:effectLst>
                  <a:outerShdw blurRad="50800" dist="39000" dir="5460000" algn="tl">
                    <a:srgbClr val="000000">
                      <a:alpha val="38000"/>
                    </a:srgbClr>
                  </a:outerShdw>
                </a:effectLst>
                <a:latin typeface="微软雅黑"/>
                <a:ea typeface="微软雅黑"/>
                <a:cs typeface="微软雅黑"/>
              </a:rPr>
              <a:t>详见</a:t>
            </a:r>
            <a:r>
              <a:rPr lang="en-US" altLang="zh-CN" sz="2000" dirty="0">
                <a:ln w="11430"/>
                <a:effectLst>
                  <a:outerShdw blurRad="50800" dist="39000" dir="5460000" algn="tl">
                    <a:srgbClr val="000000">
                      <a:alpha val="38000"/>
                    </a:srgbClr>
                  </a:outerShdw>
                </a:effectLst>
                <a:latin typeface="微软雅黑"/>
                <a:ea typeface="微软雅黑"/>
                <a:cs typeface="微软雅黑"/>
              </a:rPr>
              <a:t> </a:t>
            </a:r>
            <a:r>
              <a:rPr lang="zh-CN" altLang="en-US" sz="2000" dirty="0" smtClean="0">
                <a:ln w="11430"/>
                <a:solidFill>
                  <a:srgbClr val="C00000"/>
                </a:solidFill>
                <a:effectLst>
                  <a:outerShdw blurRad="50800" dist="39000" dir="5460000" algn="tl">
                    <a:srgbClr val="000000">
                      <a:alpha val="38000"/>
                    </a:srgbClr>
                  </a:outerShdw>
                </a:effectLst>
                <a:latin typeface="微软雅黑"/>
                <a:ea typeface="微软雅黑"/>
                <a:cs typeface="微软雅黑"/>
              </a:rPr>
              <a:t>第</a:t>
            </a:r>
            <a:r>
              <a:rPr lang="zh-CN" altLang="zh-CN" sz="2000" dirty="0" smtClean="0">
                <a:ln w="11430"/>
                <a:solidFill>
                  <a:srgbClr val="C00000"/>
                </a:solidFill>
                <a:effectLst>
                  <a:outerShdw blurRad="50800" dist="39000" dir="5460000" algn="tl">
                    <a:srgbClr val="000000">
                      <a:alpha val="38000"/>
                    </a:srgbClr>
                  </a:outerShdw>
                </a:effectLst>
                <a:latin typeface="微软雅黑"/>
                <a:ea typeface="微软雅黑"/>
                <a:cs typeface="微软雅黑"/>
              </a:rPr>
              <a:t>4</a:t>
            </a:r>
            <a:r>
              <a:rPr lang="zh-CN" altLang="en-US" sz="2000" dirty="0" smtClean="0">
                <a:ln w="11430"/>
                <a:solidFill>
                  <a:srgbClr val="C00000"/>
                </a:solidFill>
                <a:effectLst>
                  <a:outerShdw blurRad="50800" dist="39000" dir="5460000" algn="tl">
                    <a:srgbClr val="000000">
                      <a:alpha val="38000"/>
                    </a:srgbClr>
                  </a:outerShdw>
                </a:effectLst>
                <a:latin typeface="微软雅黑"/>
                <a:ea typeface="微软雅黑"/>
                <a:cs typeface="微软雅黑"/>
              </a:rPr>
              <a:t>章</a:t>
            </a:r>
            <a:endParaRPr lang="zh-CN" altLang="en-US" sz="2000" dirty="0">
              <a:ln w="11430"/>
              <a:solidFill>
                <a:srgbClr val="C00000"/>
              </a:solidFill>
              <a:effectLst>
                <a:outerShdw blurRad="50800" dist="39000" dir="5460000" algn="tl">
                  <a:srgbClr val="000000">
                    <a:alpha val="38000"/>
                  </a:srgbClr>
                </a:outerShdw>
              </a:effectLst>
              <a:latin typeface="微软雅黑"/>
              <a:ea typeface="微软雅黑"/>
              <a:cs typeface="微软雅黑"/>
            </a:endParaRPr>
          </a:p>
        </p:txBody>
      </p:sp>
    </p:spTree>
    <p:extLst>
      <p:ext uri="{BB962C8B-B14F-4D97-AF65-F5344CB8AC3E}">
        <p14:creationId xmlns:p14="http://schemas.microsoft.com/office/powerpoint/2010/main" val="2816518835"/>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fade">
                                      <p:cBhvr>
                                        <p:cTn id="15" dur="500"/>
                                        <p:tgtEl>
                                          <p:spTgt spid="2">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2">
                                            <p:txEl>
                                              <p:pRg st="3" end="3"/>
                                            </p:txEl>
                                          </p:spTgt>
                                        </p:tgtEl>
                                        <p:attrNameLst>
                                          <p:attrName>style.visibility</p:attrName>
                                        </p:attrNameLst>
                                      </p:cBhvr>
                                      <p:to>
                                        <p:strVal val="visible"/>
                                      </p:to>
                                    </p:set>
                                    <p:animEffect transition="in" filter="fade">
                                      <p:cBhvr>
                                        <p:cTn id="18" dur="500"/>
                                        <p:tgtEl>
                                          <p:spTgt spid="2">
                                            <p:txEl>
                                              <p:pRg st="3" end="3"/>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animEffect transition="in" filter="fade">
                                      <p:cBhvr>
                                        <p:cTn id="21" dur="500"/>
                                        <p:tgtEl>
                                          <p:spTgt spid="2">
                                            <p:txEl>
                                              <p:pRg st="4" end="4"/>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2">
                                            <p:txEl>
                                              <p:pRg st="5" end="5"/>
                                            </p:txEl>
                                          </p:spTgt>
                                        </p:tgtEl>
                                        <p:attrNameLst>
                                          <p:attrName>style.visibility</p:attrName>
                                        </p:attrNameLst>
                                      </p:cBhvr>
                                      <p:to>
                                        <p:strVal val="visible"/>
                                      </p:to>
                                    </p:set>
                                    <p:animEffect transition="in" filter="fade">
                                      <p:cBhvr>
                                        <p:cTn id="24" dur="500"/>
                                        <p:tgtEl>
                                          <p:spTgt spid="2">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2">
                                            <p:txEl>
                                              <p:pRg st="6" end="6"/>
                                            </p:txEl>
                                          </p:spTgt>
                                        </p:tgtEl>
                                        <p:attrNameLst>
                                          <p:attrName>style.visibility</p:attrName>
                                        </p:attrNameLst>
                                      </p:cBhvr>
                                      <p:to>
                                        <p:strVal val="visible"/>
                                      </p:to>
                                    </p:set>
                                    <p:animEffect transition="in" filter="fade">
                                      <p:cBhvr>
                                        <p:cTn id="29" dur="500"/>
                                        <p:tgtEl>
                                          <p:spTgt spid="2">
                                            <p:txEl>
                                              <p:pRg st="6" end="6"/>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2">
                                            <p:txEl>
                                              <p:pRg st="7" end="7"/>
                                            </p:txEl>
                                          </p:spTgt>
                                        </p:tgtEl>
                                        <p:attrNameLst>
                                          <p:attrName>style.visibility</p:attrName>
                                        </p:attrNameLst>
                                      </p:cBhvr>
                                      <p:to>
                                        <p:strVal val="visible"/>
                                      </p:to>
                                    </p:set>
                                    <p:animEffect transition="in" filter="fade">
                                      <p:cBhvr>
                                        <p:cTn id="32" dur="500"/>
                                        <p:tgtEl>
                                          <p:spTgt spid="2">
                                            <p:txEl>
                                              <p:pRg st="7" end="7"/>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2">
                                            <p:txEl>
                                              <p:pRg st="8" end="8"/>
                                            </p:txEl>
                                          </p:spTgt>
                                        </p:tgtEl>
                                        <p:attrNameLst>
                                          <p:attrName>style.visibility</p:attrName>
                                        </p:attrNameLst>
                                      </p:cBhvr>
                                      <p:to>
                                        <p:strVal val="visible"/>
                                      </p:to>
                                    </p:set>
                                    <p:animEffect transition="in" filter="fade">
                                      <p:cBhvr>
                                        <p:cTn id="35" dur="500"/>
                                        <p:tgtEl>
                                          <p:spTgt spid="2">
                                            <p:txEl>
                                              <p:pRg st="8" end="8"/>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2">
                                            <p:txEl>
                                              <p:pRg st="9" end="9"/>
                                            </p:txEl>
                                          </p:spTgt>
                                        </p:tgtEl>
                                        <p:attrNameLst>
                                          <p:attrName>style.visibility</p:attrName>
                                        </p:attrNameLst>
                                      </p:cBhvr>
                                      <p:to>
                                        <p:strVal val="visible"/>
                                      </p:to>
                                    </p:set>
                                    <p:animEffect transition="in" filter="fade">
                                      <p:cBhvr>
                                        <p:cTn id="38" dur="500"/>
                                        <p:tgtEl>
                                          <p:spTgt spid="2">
                                            <p:txEl>
                                              <p:pRg st="9" end="9"/>
                                            </p:txEl>
                                          </p:spTgt>
                                        </p:tgtEl>
                                      </p:cBhvr>
                                    </p:animEffect>
                                  </p:childTnLst>
                                </p:cTn>
                              </p:par>
                              <p:par>
                                <p:cTn id="39" presetID="10" presetClass="entr" presetSubtype="0" fill="hold" nodeType="withEffect">
                                  <p:stCondLst>
                                    <p:cond delay="0"/>
                                  </p:stCondLst>
                                  <p:childTnLst>
                                    <p:set>
                                      <p:cBhvr>
                                        <p:cTn id="40" dur="1" fill="hold">
                                          <p:stCondLst>
                                            <p:cond delay="0"/>
                                          </p:stCondLst>
                                        </p:cTn>
                                        <p:tgtEl>
                                          <p:spTgt spid="2">
                                            <p:txEl>
                                              <p:pRg st="10" end="10"/>
                                            </p:txEl>
                                          </p:spTgt>
                                        </p:tgtEl>
                                        <p:attrNameLst>
                                          <p:attrName>style.visibility</p:attrName>
                                        </p:attrNameLst>
                                      </p:cBhvr>
                                      <p:to>
                                        <p:strVal val="visible"/>
                                      </p:to>
                                    </p:set>
                                    <p:animEffect transition="in" filter="fade">
                                      <p:cBhvr>
                                        <p:cTn id="41" dur="500"/>
                                        <p:tgtEl>
                                          <p:spTgt spid="2">
                                            <p:txEl>
                                              <p:pRg st="10" end="1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2" presetClass="entr" presetSubtype="4" fill="hold" grpId="0" nodeType="clickEffect">
                                  <p:stCondLst>
                                    <p:cond delay="0"/>
                                  </p:stCondLst>
                                  <p:childTnLst>
                                    <p:set>
                                      <p:cBhvr>
                                        <p:cTn id="45" dur="1" fill="hold">
                                          <p:stCondLst>
                                            <p:cond delay="0"/>
                                          </p:stCondLst>
                                        </p:cTn>
                                        <p:tgtEl>
                                          <p:spTgt spid="6"/>
                                        </p:tgtEl>
                                        <p:attrNameLst>
                                          <p:attrName>style.visibility</p:attrName>
                                        </p:attrNameLst>
                                      </p:cBhvr>
                                      <p:to>
                                        <p:strVal val="visible"/>
                                      </p:to>
                                    </p:set>
                                    <p:anim calcmode="lin" valueType="num">
                                      <p:cBhvr additive="base">
                                        <p:cTn id="46" dur="500" fill="hold"/>
                                        <p:tgtEl>
                                          <p:spTgt spid="6"/>
                                        </p:tgtEl>
                                        <p:attrNameLst>
                                          <p:attrName>ppt_x</p:attrName>
                                        </p:attrNameLst>
                                      </p:cBhvr>
                                      <p:tavLst>
                                        <p:tav tm="0">
                                          <p:val>
                                            <p:strVal val="#ppt_x"/>
                                          </p:val>
                                        </p:tav>
                                        <p:tav tm="100000">
                                          <p:val>
                                            <p:strVal val="#ppt_x"/>
                                          </p:val>
                                        </p:tav>
                                      </p:tavLst>
                                    </p:anim>
                                    <p:anim calcmode="lin" valueType="num">
                                      <p:cBhvr additive="base">
                                        <p:cTn id="47"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628650" y="1825625"/>
            <a:ext cx="7886700" cy="876795"/>
          </a:xfrm>
        </p:spPr>
        <p:txBody>
          <a:bodyPr>
            <a:normAutofit/>
          </a:bodyPr>
          <a:lstStyle/>
          <a:p>
            <a:r>
              <a:rPr lang="zh-CN" altLang="en-US" sz="2400" b="1" dirty="0">
                <a:solidFill>
                  <a:srgbClr val="FF0000"/>
                </a:solidFill>
                <a:latin typeface="微软雅黑"/>
                <a:ea typeface="微软雅黑"/>
                <a:cs typeface="微软雅黑"/>
              </a:rPr>
              <a:t>传统智能设备：</a:t>
            </a:r>
            <a:endParaRPr lang="en-US" altLang="zh-CN" sz="2400" b="1" dirty="0">
              <a:solidFill>
                <a:srgbClr val="FF0000"/>
              </a:solidFill>
              <a:latin typeface="微软雅黑"/>
              <a:ea typeface="微软雅黑"/>
              <a:cs typeface="微软雅黑"/>
            </a:endParaRPr>
          </a:p>
          <a:p>
            <a:pPr lvl="1"/>
            <a:r>
              <a:rPr lang="zh-CN" altLang="en-US" sz="2000" dirty="0">
                <a:latin typeface="微软雅黑"/>
                <a:ea typeface="微软雅黑"/>
                <a:cs typeface="微软雅黑"/>
              </a:rPr>
              <a:t>个人计算机（</a:t>
            </a:r>
            <a:r>
              <a:rPr lang="en-US" altLang="zh-CN" sz="2000" dirty="0">
                <a:latin typeface="微软雅黑"/>
                <a:ea typeface="微软雅黑"/>
                <a:cs typeface="微软雅黑"/>
              </a:rPr>
              <a:t>PC</a:t>
            </a:r>
            <a:r>
              <a:rPr lang="zh-CN" altLang="en-US" sz="2000" dirty="0">
                <a:latin typeface="微软雅黑"/>
                <a:ea typeface="微软雅黑"/>
                <a:cs typeface="微软雅黑"/>
              </a:rPr>
              <a:t>）</a:t>
            </a:r>
            <a:r>
              <a:rPr lang="en-US" altLang="zh-CN" sz="2000" dirty="0">
                <a:latin typeface="微软雅黑"/>
                <a:ea typeface="微软雅黑"/>
                <a:cs typeface="微软雅黑"/>
              </a:rPr>
              <a:t>/</a:t>
            </a:r>
            <a:r>
              <a:rPr lang="zh-CN" altLang="en-US" sz="2000" dirty="0">
                <a:latin typeface="微软雅黑"/>
                <a:ea typeface="微软雅黑"/>
                <a:cs typeface="微软雅黑"/>
              </a:rPr>
              <a:t>个人数字助理（</a:t>
            </a:r>
            <a:r>
              <a:rPr lang="en-US" altLang="zh-CN" sz="2000" dirty="0">
                <a:latin typeface="微软雅黑"/>
                <a:ea typeface="微软雅黑"/>
                <a:cs typeface="微软雅黑"/>
              </a:rPr>
              <a:t>PDA</a:t>
            </a:r>
            <a:r>
              <a:rPr lang="zh-CN" altLang="en-US" sz="2000" dirty="0" smtClean="0">
                <a:latin typeface="微软雅黑"/>
                <a:ea typeface="微软雅黑"/>
                <a:cs typeface="微软雅黑"/>
              </a:rPr>
              <a:t>）</a:t>
            </a:r>
            <a:endParaRPr lang="en-US" altLang="zh-CN" sz="2000" dirty="0" smtClean="0">
              <a:latin typeface="微软雅黑"/>
              <a:ea typeface="微软雅黑"/>
              <a:cs typeface="微软雅黑"/>
            </a:endParaRPr>
          </a:p>
        </p:txBody>
      </p:sp>
      <p:sp>
        <p:nvSpPr>
          <p:cNvPr id="3" name="幻灯片编号占位符 2"/>
          <p:cNvSpPr>
            <a:spLocks noGrp="1"/>
          </p:cNvSpPr>
          <p:nvPr>
            <p:ph type="sldNum" sz="quarter" idx="12"/>
          </p:nvPr>
        </p:nvSpPr>
        <p:spPr/>
        <p:txBody>
          <a:bodyPr/>
          <a:lstStyle/>
          <a:p>
            <a:fld id="{0503CE10-F9D3-4072-A615-6A95AA0B7B65}" type="slidenum">
              <a:rPr lang="zh-CN" altLang="en-US" smtClean="0"/>
              <a:t>38</a:t>
            </a:fld>
            <a:endParaRPr lang="zh-CN" altLang="en-US" dirty="0"/>
          </a:p>
        </p:txBody>
      </p:sp>
      <p:sp>
        <p:nvSpPr>
          <p:cNvPr id="4" name="标题 3"/>
          <p:cNvSpPr>
            <a:spLocks noGrp="1"/>
          </p:cNvSpPr>
          <p:nvPr>
            <p:ph type="title"/>
          </p:nvPr>
        </p:nvSpPr>
        <p:spPr>
          <a:xfrm>
            <a:off x="953635" y="522726"/>
            <a:ext cx="8760733" cy="995679"/>
          </a:xfrm>
        </p:spPr>
        <p:txBody>
          <a:bodyPr/>
          <a:lstStyle/>
          <a:p>
            <a:r>
              <a:rPr kumimoji="1" lang="zh-CN" altLang="en-US" b="1" dirty="0" smtClean="0"/>
              <a:t>感知识别层技术举例：</a:t>
            </a:r>
            <a:r>
              <a:rPr kumimoji="1" lang="zh-CN" altLang="en-US" b="1" dirty="0" smtClean="0">
                <a:solidFill>
                  <a:srgbClr val="FFFF00"/>
                </a:solidFill>
              </a:rPr>
              <a:t>智能信息设备</a:t>
            </a:r>
            <a:endParaRPr kumimoji="1" lang="zh-CN" altLang="en-US" b="1" dirty="0">
              <a:solidFill>
                <a:srgbClr val="FFFF00"/>
              </a:solidFill>
            </a:endParaRPr>
          </a:p>
        </p:txBody>
      </p:sp>
      <p:sp>
        <p:nvSpPr>
          <p:cNvPr id="6" name="矩形 5"/>
          <p:cNvSpPr/>
          <p:nvPr/>
        </p:nvSpPr>
        <p:spPr>
          <a:xfrm>
            <a:off x="0" y="6457890"/>
            <a:ext cx="1441420" cy="400110"/>
          </a:xfrm>
          <a:prstGeom prst="rect">
            <a:avLst/>
          </a:prstGeom>
          <a:noFill/>
        </p:spPr>
        <p:txBody>
          <a:bodyPr wrap="none">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defRPr/>
            </a:pPr>
            <a:r>
              <a:rPr lang="zh-CN" altLang="en-US" sz="2000" dirty="0">
                <a:ln w="11430"/>
                <a:effectLst>
                  <a:outerShdw blurRad="50800" dist="39000" dir="5460000" algn="tl">
                    <a:srgbClr val="000000">
                      <a:alpha val="38000"/>
                    </a:srgbClr>
                  </a:outerShdw>
                </a:effectLst>
                <a:latin typeface="微软雅黑"/>
                <a:ea typeface="微软雅黑"/>
                <a:cs typeface="微软雅黑"/>
              </a:rPr>
              <a:t>详见</a:t>
            </a:r>
            <a:r>
              <a:rPr lang="en-US" altLang="zh-CN" sz="2000" dirty="0">
                <a:ln w="11430"/>
                <a:effectLst>
                  <a:outerShdw blurRad="50800" dist="39000" dir="5460000" algn="tl">
                    <a:srgbClr val="000000">
                      <a:alpha val="38000"/>
                    </a:srgbClr>
                  </a:outerShdw>
                </a:effectLst>
                <a:latin typeface="微软雅黑"/>
                <a:ea typeface="微软雅黑"/>
                <a:cs typeface="微软雅黑"/>
              </a:rPr>
              <a:t> </a:t>
            </a:r>
            <a:r>
              <a:rPr lang="zh-CN" altLang="en-US" sz="2000" dirty="0" smtClean="0">
                <a:ln w="11430"/>
                <a:solidFill>
                  <a:srgbClr val="C00000"/>
                </a:solidFill>
                <a:effectLst>
                  <a:outerShdw blurRad="50800" dist="39000" dir="5460000" algn="tl">
                    <a:srgbClr val="000000">
                      <a:alpha val="38000"/>
                    </a:srgbClr>
                  </a:outerShdw>
                </a:effectLst>
                <a:latin typeface="微软雅黑"/>
                <a:ea typeface="微软雅黑"/>
                <a:cs typeface="微软雅黑"/>
              </a:rPr>
              <a:t>第</a:t>
            </a:r>
            <a:r>
              <a:rPr lang="zh-CN" altLang="zh-CN" sz="2000" dirty="0" smtClean="0">
                <a:ln w="11430"/>
                <a:solidFill>
                  <a:srgbClr val="C00000"/>
                </a:solidFill>
                <a:effectLst>
                  <a:outerShdw blurRad="50800" dist="39000" dir="5460000" algn="tl">
                    <a:srgbClr val="000000">
                      <a:alpha val="38000"/>
                    </a:srgbClr>
                  </a:outerShdw>
                </a:effectLst>
                <a:latin typeface="微软雅黑"/>
                <a:ea typeface="微软雅黑"/>
                <a:cs typeface="微软雅黑"/>
              </a:rPr>
              <a:t>5</a:t>
            </a:r>
            <a:r>
              <a:rPr lang="zh-CN" altLang="en-US" sz="2000" dirty="0" smtClean="0">
                <a:ln w="11430"/>
                <a:solidFill>
                  <a:srgbClr val="C00000"/>
                </a:solidFill>
                <a:effectLst>
                  <a:outerShdw blurRad="50800" dist="39000" dir="5460000" algn="tl">
                    <a:srgbClr val="000000">
                      <a:alpha val="38000"/>
                    </a:srgbClr>
                  </a:outerShdw>
                </a:effectLst>
                <a:latin typeface="微软雅黑"/>
                <a:ea typeface="微软雅黑"/>
                <a:cs typeface="微软雅黑"/>
              </a:rPr>
              <a:t>章</a:t>
            </a:r>
            <a:endParaRPr lang="zh-CN" altLang="en-US" sz="2000" dirty="0">
              <a:ln w="11430"/>
              <a:solidFill>
                <a:srgbClr val="C00000"/>
              </a:solidFill>
              <a:effectLst>
                <a:outerShdw blurRad="50800" dist="39000" dir="5460000" algn="tl">
                  <a:srgbClr val="000000">
                    <a:alpha val="38000"/>
                  </a:srgbClr>
                </a:outerShdw>
              </a:effectLst>
              <a:latin typeface="微软雅黑"/>
              <a:ea typeface="微软雅黑"/>
              <a:cs typeface="微软雅黑"/>
            </a:endParaRPr>
          </a:p>
        </p:txBody>
      </p:sp>
      <p:pic>
        <p:nvPicPr>
          <p:cNvPr id="8" name="图片 11" descr="说明: http://www.gkong.com/Editor/UploadFiles/news03/200984163328510.jpg"/>
          <p:cNvPicPr>
            <a:picLocks noChangeAspect="1" noChangeArrowheads="1"/>
          </p:cNvPicPr>
          <p:nvPr/>
        </p:nvPicPr>
        <p:blipFill>
          <a:blip r:embed="rId2" cstate="print">
            <a:clrChange>
              <a:clrFrom>
                <a:srgbClr val="F7F7F7"/>
              </a:clrFrom>
              <a:clrTo>
                <a:srgbClr val="F7F7F7">
                  <a:alpha val="0"/>
                </a:srgbClr>
              </a:clrTo>
            </a:clrChange>
            <a:extLst>
              <a:ext uri="{28A0092B-C50C-407E-A947-70E740481C1C}">
                <a14:useLocalDpi xmlns:a14="http://schemas.microsoft.com/office/drawing/2010/main" val="0"/>
              </a:ext>
            </a:extLst>
          </a:blip>
          <a:srcRect/>
          <a:stretch>
            <a:fillRect/>
          </a:stretch>
        </p:blipFill>
        <p:spPr bwMode="auto">
          <a:xfrm>
            <a:off x="1889442" y="4521201"/>
            <a:ext cx="1655762" cy="16557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9" name="Picture 8" descr="上海南京路步行街户外LED广告成功架设WebDT数字标牌系统"/>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94114" y="4521200"/>
            <a:ext cx="1484312" cy="16557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0" name="Picture 2" descr="超市智能导购车"/>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4002" y="4521200"/>
            <a:ext cx="2273300" cy="16557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3" name="内容占位符 1"/>
          <p:cNvSpPr txBox="1">
            <a:spLocks/>
          </p:cNvSpPr>
          <p:nvPr/>
        </p:nvSpPr>
        <p:spPr>
          <a:xfrm>
            <a:off x="628650" y="2775115"/>
            <a:ext cx="7886700" cy="207265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zh-CN" altLang="en-US" b="1" dirty="0" smtClean="0">
                <a:solidFill>
                  <a:srgbClr val="FF0000"/>
                </a:solidFill>
                <a:latin typeface="微软雅黑"/>
                <a:ea typeface="微软雅黑"/>
                <a:cs typeface="微软雅黑"/>
              </a:rPr>
              <a:t>物联网时代新智能设备：</a:t>
            </a:r>
            <a:endParaRPr lang="en-US" altLang="zh-CN" b="1" dirty="0" smtClean="0">
              <a:solidFill>
                <a:srgbClr val="FF0000"/>
              </a:solidFill>
              <a:latin typeface="微软雅黑"/>
              <a:ea typeface="微软雅黑"/>
              <a:cs typeface="微软雅黑"/>
            </a:endParaRPr>
          </a:p>
          <a:p>
            <a:pPr lvl="1">
              <a:lnSpc>
                <a:spcPct val="100000"/>
              </a:lnSpc>
            </a:pPr>
            <a:r>
              <a:rPr lang="zh-CN" altLang="en-US" dirty="0" smtClean="0">
                <a:latin typeface="微软雅黑"/>
                <a:ea typeface="微软雅黑"/>
                <a:cs typeface="微软雅黑"/>
              </a:rPr>
              <a:t>数字标牌（实时信息互动）</a:t>
            </a:r>
            <a:endParaRPr lang="en-US" altLang="zh-CN" dirty="0" smtClean="0">
              <a:latin typeface="微软雅黑"/>
              <a:ea typeface="微软雅黑"/>
              <a:cs typeface="微软雅黑"/>
            </a:endParaRPr>
          </a:p>
          <a:p>
            <a:pPr lvl="1">
              <a:lnSpc>
                <a:spcPct val="100000"/>
              </a:lnSpc>
            </a:pPr>
            <a:r>
              <a:rPr lang="zh-CN" altLang="en-US" dirty="0" smtClean="0">
                <a:latin typeface="微软雅黑"/>
                <a:ea typeface="微软雅黑"/>
                <a:cs typeface="微软雅黑"/>
              </a:rPr>
              <a:t>智能电视（具有全功能的互联网，个性化体验）</a:t>
            </a:r>
            <a:endParaRPr lang="en-US" altLang="zh-CN" dirty="0" smtClean="0">
              <a:latin typeface="微软雅黑"/>
              <a:ea typeface="微软雅黑"/>
              <a:cs typeface="微软雅黑"/>
            </a:endParaRPr>
          </a:p>
          <a:p>
            <a:pPr lvl="1">
              <a:lnSpc>
                <a:spcPct val="100000"/>
              </a:lnSpc>
            </a:pPr>
            <a:r>
              <a:rPr lang="zh-CN" altLang="en-US" dirty="0" smtClean="0">
                <a:latin typeface="微软雅黑"/>
                <a:ea typeface="微软雅黑"/>
                <a:cs typeface="微软雅黑"/>
              </a:rPr>
              <a:t>智能手机</a:t>
            </a:r>
            <a:endParaRPr lang="en-US" altLang="zh-CN" dirty="0" smtClean="0">
              <a:latin typeface="微软雅黑"/>
              <a:ea typeface="微软雅黑"/>
              <a:cs typeface="微软雅黑"/>
            </a:endParaRPr>
          </a:p>
          <a:p>
            <a:pPr marL="0" indent="0">
              <a:lnSpc>
                <a:spcPct val="100000"/>
              </a:lnSpc>
              <a:buFont typeface="Arial" panose="020B0604020202020204" pitchFamily="34" charset="0"/>
              <a:buNone/>
            </a:pPr>
            <a:endParaRPr lang="en-US" altLang="zh-CN" b="1" dirty="0" smtClean="0">
              <a:latin typeface="微软雅黑"/>
              <a:ea typeface="微软雅黑"/>
              <a:cs typeface="微软雅黑"/>
            </a:endParaRPr>
          </a:p>
          <a:p>
            <a:pPr>
              <a:lnSpc>
                <a:spcPct val="100000"/>
              </a:lnSpc>
            </a:pPr>
            <a:endParaRPr kumimoji="1" lang="zh-CN" altLang="en-US" b="1" dirty="0">
              <a:latin typeface="微软雅黑"/>
              <a:ea typeface="微软雅黑"/>
              <a:cs typeface="微软雅黑"/>
            </a:endParaRPr>
          </a:p>
        </p:txBody>
      </p:sp>
    </p:spTree>
    <p:extLst>
      <p:ext uri="{BB962C8B-B14F-4D97-AF65-F5344CB8AC3E}">
        <p14:creationId xmlns:p14="http://schemas.microsoft.com/office/powerpoint/2010/main" val="2914081842"/>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par>
                                <p:cTn id="19" presetID="10"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par>
                                <p:cTn id="22" presetID="10" presetClass="entr" presetSubtype="0" fill="hold"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6"/>
                                        </p:tgtEl>
                                        <p:attrNameLst>
                                          <p:attrName>style.visibility</p:attrName>
                                        </p:attrNameLst>
                                      </p:cBhvr>
                                      <p:to>
                                        <p:strVal val="visible"/>
                                      </p:to>
                                    </p:set>
                                    <p:anim calcmode="lin" valueType="num">
                                      <p:cBhvr additive="base">
                                        <p:cTn id="29" dur="500" fill="hold"/>
                                        <p:tgtEl>
                                          <p:spTgt spid="6"/>
                                        </p:tgtEl>
                                        <p:attrNameLst>
                                          <p:attrName>ppt_x</p:attrName>
                                        </p:attrNameLst>
                                      </p:cBhvr>
                                      <p:tavLst>
                                        <p:tav tm="0">
                                          <p:val>
                                            <p:strVal val="#ppt_x"/>
                                          </p:val>
                                        </p:tav>
                                        <p:tav tm="100000">
                                          <p:val>
                                            <p:strVal val="#ppt_x"/>
                                          </p:val>
                                        </p:tav>
                                      </p:tavLst>
                                    </p:anim>
                                    <p:anim calcmode="lin" valueType="num">
                                      <p:cBhvr additive="base">
                                        <p:cTn id="3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6" grpId="0"/>
      <p:bldP spid="13"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幻灯片编号占位符 2"/>
          <p:cNvSpPr>
            <a:spLocks noGrp="1"/>
          </p:cNvSpPr>
          <p:nvPr>
            <p:ph type="sldNum" sz="quarter" idx="12"/>
          </p:nvPr>
        </p:nvSpPr>
        <p:spPr/>
        <p:txBody>
          <a:bodyPr/>
          <a:lstStyle/>
          <a:p>
            <a:fld id="{0503CE10-F9D3-4072-A615-6A95AA0B7B65}" type="slidenum">
              <a:rPr lang="zh-CN" altLang="en-US" smtClean="0"/>
              <a:t>39</a:t>
            </a:fld>
            <a:endParaRPr lang="zh-CN" altLang="en-US" dirty="0"/>
          </a:p>
        </p:txBody>
      </p:sp>
      <p:sp>
        <p:nvSpPr>
          <p:cNvPr id="4" name="标题 3"/>
          <p:cNvSpPr>
            <a:spLocks noGrp="1"/>
          </p:cNvSpPr>
          <p:nvPr>
            <p:ph type="title"/>
          </p:nvPr>
        </p:nvSpPr>
        <p:spPr>
          <a:xfrm>
            <a:off x="863236" y="478681"/>
            <a:ext cx="5813426" cy="995679"/>
          </a:xfrm>
        </p:spPr>
        <p:txBody>
          <a:bodyPr/>
          <a:lstStyle/>
          <a:p>
            <a:r>
              <a:rPr kumimoji="1" lang="zh-CN" altLang="en-US" b="1" dirty="0" smtClean="0"/>
              <a:t>核心技术－</a:t>
            </a:r>
            <a:r>
              <a:rPr kumimoji="1" lang="zh-CN" altLang="en-US" b="1" dirty="0" smtClean="0">
                <a:solidFill>
                  <a:srgbClr val="FFFF00"/>
                </a:solidFill>
              </a:rPr>
              <a:t>网络构件层</a:t>
            </a:r>
            <a:endParaRPr kumimoji="1" lang="zh-CN" altLang="en-US" b="1" dirty="0">
              <a:solidFill>
                <a:srgbClr val="FFFF00"/>
              </a:solidFill>
            </a:endParaRPr>
          </a:p>
        </p:txBody>
      </p:sp>
      <p:sp>
        <p:nvSpPr>
          <p:cNvPr id="5" name="AutoShape 15"/>
          <p:cNvSpPr>
            <a:spLocks noChangeArrowheads="1"/>
          </p:cNvSpPr>
          <p:nvPr/>
        </p:nvSpPr>
        <p:spPr bwMode="gray">
          <a:xfrm rot="10800000">
            <a:off x="5364163" y="3173186"/>
            <a:ext cx="609600" cy="457200"/>
          </a:xfrm>
          <a:prstGeom prst="leftArrow">
            <a:avLst>
              <a:gd name="adj1" fmla="val 31250"/>
              <a:gd name="adj2" fmla="val 71531"/>
            </a:avLst>
          </a:prstGeom>
          <a:gradFill rotWithShape="1">
            <a:gsLst>
              <a:gs pos="0">
                <a:srgbClr val="666699"/>
              </a:gs>
              <a:gs pos="100000">
                <a:srgbClr val="BEBED4"/>
              </a:gs>
            </a:gsLst>
            <a:lin ang="0" scaled="1"/>
          </a:gra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6" name="AutoShape 18"/>
          <p:cNvSpPr>
            <a:spLocks noChangeArrowheads="1"/>
          </p:cNvSpPr>
          <p:nvPr/>
        </p:nvSpPr>
        <p:spPr bwMode="gray">
          <a:xfrm rot="13815450">
            <a:off x="4997450" y="4116161"/>
            <a:ext cx="609600" cy="457200"/>
          </a:xfrm>
          <a:prstGeom prst="leftArrow">
            <a:avLst>
              <a:gd name="adj1" fmla="val 31250"/>
              <a:gd name="adj2" fmla="val 71531"/>
            </a:avLst>
          </a:prstGeom>
          <a:gradFill rotWithShape="1">
            <a:gsLst>
              <a:gs pos="0">
                <a:srgbClr val="666699"/>
              </a:gs>
              <a:gs pos="100000">
                <a:srgbClr val="BEBED4"/>
              </a:gs>
            </a:gsLst>
            <a:lin ang="0" scaled="1"/>
          </a:gra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7" name="AutoShape 16"/>
          <p:cNvSpPr>
            <a:spLocks noChangeArrowheads="1"/>
          </p:cNvSpPr>
          <p:nvPr/>
        </p:nvSpPr>
        <p:spPr bwMode="gray">
          <a:xfrm rot="17914860">
            <a:off x="3678238" y="4186011"/>
            <a:ext cx="609600" cy="457200"/>
          </a:xfrm>
          <a:prstGeom prst="leftArrow">
            <a:avLst>
              <a:gd name="adj1" fmla="val 31250"/>
              <a:gd name="adj2" fmla="val 71531"/>
            </a:avLst>
          </a:prstGeom>
          <a:gradFill rotWithShape="1">
            <a:gsLst>
              <a:gs pos="0">
                <a:srgbClr val="666699"/>
              </a:gs>
              <a:gs pos="100000">
                <a:srgbClr val="BEBED4"/>
              </a:gs>
            </a:gsLst>
            <a:lin ang="0" scaled="1"/>
          </a:gra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8" name="AutoShape 17"/>
          <p:cNvSpPr>
            <a:spLocks noChangeArrowheads="1"/>
          </p:cNvSpPr>
          <p:nvPr/>
        </p:nvSpPr>
        <p:spPr bwMode="gray">
          <a:xfrm>
            <a:off x="3059113" y="3100161"/>
            <a:ext cx="609600" cy="457200"/>
          </a:xfrm>
          <a:prstGeom prst="leftArrow">
            <a:avLst>
              <a:gd name="adj1" fmla="val 31250"/>
              <a:gd name="adj2" fmla="val 71531"/>
            </a:avLst>
          </a:prstGeom>
          <a:gradFill rotWithShape="1">
            <a:gsLst>
              <a:gs pos="0">
                <a:srgbClr val="666699"/>
              </a:gs>
              <a:gs pos="100000">
                <a:srgbClr val="BEBED4"/>
              </a:gs>
            </a:gsLst>
            <a:lin ang="0" scaled="1"/>
          </a:gra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endParaRPr lang="zh-CN" altLang="en-US"/>
          </a:p>
        </p:txBody>
      </p:sp>
      <p:pic>
        <p:nvPicPr>
          <p:cNvPr id="9" name="图片 8" descr="200922312202402_2.jpg"/>
          <p:cNvPicPr>
            <a:picLocks noChangeAspect="1"/>
          </p:cNvPicPr>
          <p:nvPr/>
        </p:nvPicPr>
        <p:blipFill>
          <a:blip r:embed="rId3" cstate="print"/>
          <a:stretch>
            <a:fillRect/>
          </a:stretch>
        </p:blipFill>
        <p:spPr>
          <a:xfrm>
            <a:off x="251520" y="2380726"/>
            <a:ext cx="1115616" cy="83671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图片 73" descr="WiMax_logo.gif"/>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496583" y="4828949"/>
            <a:ext cx="1905000" cy="14287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1" name="图片 10" descr="wifi_logo.gif"/>
          <p:cNvPicPr>
            <a:picLocks noChangeAspect="1"/>
          </p:cNvPicPr>
          <p:nvPr/>
        </p:nvPicPr>
        <p:blipFill>
          <a:blip r:embed="rId5" cstate="print"/>
          <a:stretch>
            <a:fillRect/>
          </a:stretch>
        </p:blipFill>
        <p:spPr>
          <a:xfrm>
            <a:off x="1547664" y="4396950"/>
            <a:ext cx="1296144" cy="58440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2" name="图片 11" descr="bluetooth-logo.jpg"/>
          <p:cNvPicPr>
            <a:picLocks noChangeAspect="1"/>
          </p:cNvPicPr>
          <p:nvPr/>
        </p:nvPicPr>
        <p:blipFill>
          <a:blip r:embed="rId6" cstate="print"/>
          <a:stretch>
            <a:fillRect/>
          </a:stretch>
        </p:blipFill>
        <p:spPr>
          <a:xfrm>
            <a:off x="6804248" y="4414591"/>
            <a:ext cx="1908008" cy="46852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3" name="图片 12" descr="zigbee_logo2.gif"/>
          <p:cNvPicPr>
            <a:picLocks noChangeAspect="1"/>
          </p:cNvPicPr>
          <p:nvPr/>
        </p:nvPicPr>
        <p:blipFill>
          <a:blip r:embed="rId7" cstate="print"/>
          <a:stretch>
            <a:fillRect/>
          </a:stretch>
        </p:blipFill>
        <p:spPr>
          <a:xfrm>
            <a:off x="5868144" y="1897199"/>
            <a:ext cx="2482155" cy="54486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nvGrpSpPr>
          <p:cNvPr id="14" name="Group 3"/>
          <p:cNvGrpSpPr>
            <a:grpSpLocks/>
          </p:cNvGrpSpPr>
          <p:nvPr/>
        </p:nvGrpSpPr>
        <p:grpSpPr bwMode="auto">
          <a:xfrm>
            <a:off x="3492500" y="2381024"/>
            <a:ext cx="2087563" cy="2078037"/>
            <a:chOff x="4071" y="1584"/>
            <a:chExt cx="1092" cy="1097"/>
          </a:xfrm>
        </p:grpSpPr>
        <p:sp>
          <p:nvSpPr>
            <p:cNvPr id="15" name="Oval 4"/>
            <p:cNvSpPr>
              <a:spLocks noChangeArrowheads="1"/>
            </p:cNvSpPr>
            <p:nvPr/>
          </p:nvSpPr>
          <p:spPr bwMode="gray">
            <a:xfrm>
              <a:off x="4071" y="1584"/>
              <a:ext cx="1090" cy="1088"/>
            </a:xfrm>
            <a:prstGeom prst="ellipse">
              <a:avLst/>
            </a:prstGeom>
            <a:gradFill rotWithShape="1">
              <a:gsLst>
                <a:gs pos="0">
                  <a:srgbClr val="FFFFFF"/>
                </a:gs>
                <a:gs pos="50000">
                  <a:srgbClr val="D8755A"/>
                </a:gs>
                <a:gs pos="100000">
                  <a:srgbClr val="FFFFFF"/>
                </a:gs>
              </a:gsLst>
              <a:lin ang="2700000" scaled="1"/>
            </a:gradFill>
            <a:ln>
              <a:noFill/>
            </a:ln>
            <a:extLst>
              <a:ext uri="{91240B29-F687-4f45-9708-019B960494DF}">
                <a14:hiddenLine xmlns="" xmlns:a14="http://schemas.microsoft.com/office/drawing/2010/main" w="38100">
                  <a:solidFill>
                    <a:srgbClr val="000000"/>
                  </a:solidFill>
                  <a:round/>
                  <a:headEnd/>
                  <a:tailEnd/>
                </a14:hiddenLine>
              </a:ext>
            </a:extLst>
          </p:spPr>
          <p:txBody>
            <a:bodyPr wrap="none" anchor="ctr">
              <a:spAutoFit/>
            </a:bodyPr>
            <a:lstStyle/>
            <a:p>
              <a:endParaRPr lang="zh-CN" altLang="en-US"/>
            </a:p>
          </p:txBody>
        </p:sp>
        <p:sp>
          <p:nvSpPr>
            <p:cNvPr id="16" name="Oval 5"/>
            <p:cNvSpPr>
              <a:spLocks noChangeArrowheads="1"/>
            </p:cNvSpPr>
            <p:nvPr/>
          </p:nvSpPr>
          <p:spPr bwMode="gray">
            <a:xfrm>
              <a:off x="4073" y="1593"/>
              <a:ext cx="1090" cy="1088"/>
            </a:xfrm>
            <a:prstGeom prst="ellipse">
              <a:avLst/>
            </a:prstGeom>
            <a:gradFill rotWithShape="1">
              <a:gsLst>
                <a:gs pos="0">
                  <a:srgbClr val="D8755A">
                    <a:alpha val="32001"/>
                  </a:srgbClr>
                </a:gs>
                <a:gs pos="100000">
                  <a:srgbClr val="000000">
                    <a:alpha val="89998"/>
                  </a:srgbClr>
                </a:gs>
              </a:gsLst>
              <a:lin ang="2700000" scaled="1"/>
            </a:gradFill>
            <a:ln>
              <a:noFill/>
            </a:ln>
            <a:extLst>
              <a:ext uri="{91240B29-F687-4f45-9708-019B960494DF}">
                <a14:hiddenLine xmlns="" xmlns:a14="http://schemas.microsoft.com/office/drawing/2010/main" w="38100">
                  <a:solidFill>
                    <a:srgbClr val="000000"/>
                  </a:solidFill>
                  <a:round/>
                  <a:headEnd/>
                  <a:tailEnd/>
                </a14:hiddenLine>
              </a:ext>
            </a:extLst>
          </p:spPr>
          <p:txBody>
            <a:bodyPr wrap="none" anchor="ctr">
              <a:spAutoFit/>
            </a:bodyPr>
            <a:lstStyle/>
            <a:p>
              <a:endParaRPr lang="zh-CN" altLang="en-US"/>
            </a:p>
          </p:txBody>
        </p:sp>
        <p:sp>
          <p:nvSpPr>
            <p:cNvPr id="17" name="Oval 6"/>
            <p:cNvSpPr>
              <a:spLocks noChangeArrowheads="1"/>
            </p:cNvSpPr>
            <p:nvPr/>
          </p:nvSpPr>
          <p:spPr bwMode="gray">
            <a:xfrm>
              <a:off x="4131" y="1655"/>
              <a:ext cx="946" cy="945"/>
            </a:xfrm>
            <a:prstGeom prst="ellipse">
              <a:avLst/>
            </a:prstGeom>
            <a:gradFill rotWithShape="1">
              <a:gsLst>
                <a:gs pos="0">
                  <a:srgbClr val="753F31"/>
                </a:gs>
                <a:gs pos="50000">
                  <a:srgbClr val="D8755A"/>
                </a:gs>
                <a:gs pos="100000">
                  <a:srgbClr val="753F31"/>
                </a:gs>
              </a:gsLst>
              <a:lin ang="18900000" scaled="1"/>
            </a:gradFill>
            <a:ln>
              <a:noFill/>
            </a:ln>
            <a:extLst>
              <a:ext uri="{91240B29-F687-4f45-9708-019B960494DF}">
                <a14:hiddenLine xmlns="" xmlns:a14="http://schemas.microsoft.com/office/drawing/2010/main" w="38100">
                  <a:solidFill>
                    <a:srgbClr val="000000"/>
                  </a:solidFill>
                  <a:round/>
                  <a:headEnd/>
                  <a:tailEnd/>
                </a14:hiddenLine>
              </a:ext>
            </a:extLst>
          </p:spPr>
          <p:txBody>
            <a:bodyPr anchor="ctr">
              <a:spAutoFit/>
            </a:bodyPr>
            <a:lstStyle/>
            <a:p>
              <a:endParaRPr lang="zh-CN" altLang="en-US"/>
            </a:p>
          </p:txBody>
        </p:sp>
        <p:sp>
          <p:nvSpPr>
            <p:cNvPr id="18" name="Oval 7"/>
            <p:cNvSpPr>
              <a:spLocks noChangeArrowheads="1"/>
            </p:cNvSpPr>
            <p:nvPr/>
          </p:nvSpPr>
          <p:spPr bwMode="gray">
            <a:xfrm>
              <a:off x="4128" y="1650"/>
              <a:ext cx="946" cy="945"/>
            </a:xfrm>
            <a:prstGeom prst="ellipse">
              <a:avLst/>
            </a:prstGeom>
            <a:gradFill rotWithShape="1">
              <a:gsLst>
                <a:gs pos="0">
                  <a:srgbClr val="894A39"/>
                </a:gs>
                <a:gs pos="100000">
                  <a:srgbClr val="D8755A">
                    <a:alpha val="0"/>
                  </a:srgbClr>
                </a:gs>
              </a:gsLst>
              <a:lin ang="2700000" scaled="1"/>
            </a:gradFill>
            <a:ln>
              <a:noFill/>
            </a:ln>
            <a:extLst>
              <a:ext uri="{91240B29-F687-4f45-9708-019B960494DF}">
                <a14:hiddenLine xmlns="" xmlns:a14="http://schemas.microsoft.com/office/drawing/2010/main" w="38100">
                  <a:solidFill>
                    <a:srgbClr val="000000"/>
                  </a:solidFill>
                  <a:round/>
                  <a:headEnd/>
                  <a:tailEnd/>
                </a14:hiddenLine>
              </a:ext>
            </a:extLst>
          </p:spPr>
          <p:txBody>
            <a:bodyPr anchor="ctr">
              <a:spAutoFit/>
            </a:bodyPr>
            <a:lstStyle/>
            <a:p>
              <a:endParaRPr lang="zh-CN" altLang="en-US"/>
            </a:p>
          </p:txBody>
        </p:sp>
        <p:sp>
          <p:nvSpPr>
            <p:cNvPr id="19" name="Oval 8"/>
            <p:cNvSpPr>
              <a:spLocks noChangeArrowheads="1"/>
            </p:cNvSpPr>
            <p:nvPr/>
          </p:nvSpPr>
          <p:spPr bwMode="gray">
            <a:xfrm>
              <a:off x="4178" y="1703"/>
              <a:ext cx="852" cy="850"/>
            </a:xfrm>
            <a:prstGeom prst="ellipse">
              <a:avLst/>
            </a:prstGeom>
            <a:solidFill>
              <a:srgbClr val="000000"/>
            </a:solidFill>
            <a:ln>
              <a:noFill/>
            </a:ln>
            <a:extLst>
              <a:ext uri="{91240B29-F687-4f45-9708-019B960494DF}">
                <a14:hiddenLine xmlns="" xmlns:a14="http://schemas.microsoft.com/office/drawing/2010/main" w="38100">
                  <a:solidFill>
                    <a:srgbClr val="000000"/>
                  </a:solidFill>
                  <a:round/>
                  <a:headEnd/>
                  <a:tailEnd/>
                </a14:hiddenLine>
              </a:ext>
            </a:extLst>
          </p:spPr>
          <p:txBody>
            <a:bodyPr anchor="ctr">
              <a:spAutoFit/>
            </a:bodyPr>
            <a:lstStyle/>
            <a:p>
              <a:endParaRPr lang="zh-CN" altLang="en-US"/>
            </a:p>
          </p:txBody>
        </p:sp>
        <p:grpSp>
          <p:nvGrpSpPr>
            <p:cNvPr id="20" name="Group 9"/>
            <p:cNvGrpSpPr>
              <a:grpSpLocks/>
            </p:cNvGrpSpPr>
            <p:nvPr/>
          </p:nvGrpSpPr>
          <p:grpSpPr bwMode="auto">
            <a:xfrm>
              <a:off x="4197" y="1716"/>
              <a:ext cx="826" cy="825"/>
              <a:chOff x="4166" y="1706"/>
              <a:chExt cx="1252" cy="1252"/>
            </a:xfrm>
          </p:grpSpPr>
          <p:sp>
            <p:nvSpPr>
              <p:cNvPr id="21" name="Oval 10"/>
              <p:cNvSpPr>
                <a:spLocks noChangeArrowheads="1"/>
              </p:cNvSpPr>
              <p:nvPr/>
            </p:nvSpPr>
            <p:spPr bwMode="gray">
              <a:xfrm>
                <a:off x="4166" y="1706"/>
                <a:ext cx="1252" cy="1252"/>
              </a:xfrm>
              <a:prstGeom prst="ellipse">
                <a:avLst/>
              </a:prstGeom>
              <a:gradFill rotWithShape="1">
                <a:gsLst>
                  <a:gs pos="0">
                    <a:srgbClr val="636869"/>
                  </a:gs>
                  <a:gs pos="100000">
                    <a:srgbClr val="D6E1E2"/>
                  </a:gs>
                </a:gsLst>
                <a:lin ang="5400000" scaled="1"/>
              </a:gradFill>
              <a:ln>
                <a:noFill/>
              </a:ln>
              <a:extLst>
                <a:ext uri="{91240B29-F687-4f45-9708-019B960494DF}">
                  <a14:hiddenLine xmlns="" xmlns:a14="http://schemas.microsoft.com/office/drawing/2010/main" w="9525">
                    <a:solidFill>
                      <a:srgbClr val="000000"/>
                    </a:solidFill>
                    <a:round/>
                    <a:headEnd/>
                    <a:tailEnd/>
                  </a14:hiddenLine>
                </a:ext>
              </a:extLst>
            </p:spPr>
            <p:txBody>
              <a:bodyPr vert="eaVert" wrap="none" anchor="ctr"/>
              <a:lstStyle/>
              <a:p>
                <a:endParaRPr lang="zh-CN" altLang="en-US"/>
              </a:p>
            </p:txBody>
          </p:sp>
          <p:sp>
            <p:nvSpPr>
              <p:cNvPr id="22" name="Oval 11"/>
              <p:cNvSpPr>
                <a:spLocks noChangeArrowheads="1"/>
              </p:cNvSpPr>
              <p:nvPr/>
            </p:nvSpPr>
            <p:spPr bwMode="gray">
              <a:xfrm>
                <a:off x="4182" y="1713"/>
                <a:ext cx="1222" cy="1221"/>
              </a:xfrm>
              <a:prstGeom prst="ellipse">
                <a:avLst/>
              </a:prstGeom>
              <a:gradFill rotWithShape="1">
                <a:gsLst>
                  <a:gs pos="0">
                    <a:srgbClr val="D6E1E2">
                      <a:alpha val="0"/>
                    </a:srgbClr>
                  </a:gs>
                  <a:gs pos="100000">
                    <a:srgbClr val="F1F5F5"/>
                  </a:gs>
                </a:gsLst>
                <a:lin ang="5400000" scaled="1"/>
              </a:gradFill>
              <a:ln>
                <a:noFill/>
              </a:ln>
              <a:extLst>
                <a:ext uri="{91240B29-F687-4f45-9708-019B960494DF}">
                  <a14:hiddenLine xmlns="" xmlns:a14="http://schemas.microsoft.com/office/drawing/2010/main" w="9525">
                    <a:solidFill>
                      <a:srgbClr val="000000"/>
                    </a:solidFill>
                    <a:round/>
                    <a:headEnd/>
                    <a:tailEnd/>
                  </a14:hiddenLine>
                </a:ext>
              </a:extLst>
            </p:spPr>
            <p:txBody>
              <a:bodyPr vert="eaVert" wrap="none" anchor="ctr"/>
              <a:lstStyle/>
              <a:p>
                <a:endParaRPr lang="zh-CN" altLang="en-US"/>
              </a:p>
            </p:txBody>
          </p:sp>
          <p:sp>
            <p:nvSpPr>
              <p:cNvPr id="23" name="Oval 12"/>
              <p:cNvSpPr>
                <a:spLocks noChangeArrowheads="1"/>
              </p:cNvSpPr>
              <p:nvPr/>
            </p:nvSpPr>
            <p:spPr bwMode="gray">
              <a:xfrm>
                <a:off x="4195" y="1725"/>
                <a:ext cx="1162" cy="1141"/>
              </a:xfrm>
              <a:prstGeom prst="ellipse">
                <a:avLst/>
              </a:prstGeom>
              <a:gradFill rotWithShape="1">
                <a:gsLst>
                  <a:gs pos="0">
                    <a:srgbClr val="AAB2B3"/>
                  </a:gs>
                  <a:gs pos="100000">
                    <a:srgbClr val="D6E1E2">
                      <a:alpha val="48000"/>
                    </a:srgbClr>
                  </a:gs>
                </a:gsLst>
                <a:lin ang="5400000" scaled="1"/>
              </a:gradFill>
              <a:ln>
                <a:noFill/>
              </a:ln>
              <a:extLst>
                <a:ext uri="{91240B29-F687-4f45-9708-019B960494DF}">
                  <a14:hiddenLine xmlns="" xmlns:a14="http://schemas.microsoft.com/office/drawing/2010/main" w="9525">
                    <a:solidFill>
                      <a:srgbClr val="000000"/>
                    </a:solidFill>
                    <a:round/>
                    <a:headEnd/>
                    <a:tailEnd/>
                  </a14:hiddenLine>
                </a:ext>
              </a:extLst>
            </p:spPr>
            <p:txBody>
              <a:bodyPr vert="eaVert" wrap="none" anchor="ctr"/>
              <a:lstStyle/>
              <a:p>
                <a:endParaRPr lang="zh-CN" altLang="en-US"/>
              </a:p>
            </p:txBody>
          </p:sp>
          <p:sp>
            <p:nvSpPr>
              <p:cNvPr id="24" name="Oval 13"/>
              <p:cNvSpPr>
                <a:spLocks noChangeArrowheads="1"/>
              </p:cNvSpPr>
              <p:nvPr/>
            </p:nvSpPr>
            <p:spPr bwMode="gray">
              <a:xfrm>
                <a:off x="4263" y="1757"/>
                <a:ext cx="1033" cy="926"/>
              </a:xfrm>
              <a:prstGeom prst="ellipse">
                <a:avLst/>
              </a:prstGeom>
              <a:gradFill rotWithShape="1">
                <a:gsLst>
                  <a:gs pos="0">
                    <a:srgbClr val="FFFFFF"/>
                  </a:gs>
                  <a:gs pos="100000">
                    <a:srgbClr val="D6E1E2">
                      <a:alpha val="37999"/>
                    </a:srgbClr>
                  </a:gs>
                </a:gsLst>
                <a:lin ang="5400000" scaled="1"/>
              </a:gradFill>
              <a:ln>
                <a:noFill/>
              </a:ln>
              <a:extLst>
                <a:ext uri="{91240B29-F687-4f45-9708-019B960494DF}">
                  <a14:hiddenLine xmlns="" xmlns:a14="http://schemas.microsoft.com/office/drawing/2010/main" w="9525">
                    <a:solidFill>
                      <a:srgbClr val="000000"/>
                    </a:solidFill>
                    <a:round/>
                    <a:headEnd/>
                    <a:tailEnd/>
                  </a14:hiddenLine>
                </a:ext>
              </a:extLst>
            </p:spPr>
            <p:txBody>
              <a:bodyPr vert="eaVert" wrap="none" anchor="ctr"/>
              <a:lstStyle/>
              <a:p>
                <a:endParaRPr lang="zh-CN" altLang="en-US"/>
              </a:p>
            </p:txBody>
          </p:sp>
        </p:grpSp>
      </p:grpSp>
      <p:sp>
        <p:nvSpPr>
          <p:cNvPr id="25" name="Text Box 19"/>
          <p:cNvSpPr txBox="1">
            <a:spLocks noChangeArrowheads="1"/>
          </p:cNvSpPr>
          <p:nvPr/>
        </p:nvSpPr>
        <p:spPr bwMode="gray">
          <a:xfrm>
            <a:off x="3708400" y="3173186"/>
            <a:ext cx="1620838" cy="6159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algn="ctr"/>
            <a:r>
              <a:rPr lang="zh-CN" altLang="en-US" sz="2000" dirty="0">
                <a:solidFill>
                  <a:srgbClr val="000000"/>
                </a:solidFill>
                <a:latin typeface="微软雅黑"/>
                <a:ea typeface="微软雅黑"/>
                <a:cs typeface="微软雅黑"/>
              </a:rPr>
              <a:t>互联网</a:t>
            </a:r>
            <a:endParaRPr lang="en-US" altLang="zh-CN" sz="2000" dirty="0">
              <a:solidFill>
                <a:srgbClr val="000000"/>
              </a:solidFill>
              <a:latin typeface="微软雅黑"/>
              <a:ea typeface="微软雅黑"/>
              <a:cs typeface="微软雅黑"/>
            </a:endParaRPr>
          </a:p>
          <a:p>
            <a:pPr algn="ctr"/>
            <a:r>
              <a:rPr lang="zh-CN" altLang="en-US" sz="1400" u="sng" dirty="0">
                <a:solidFill>
                  <a:srgbClr val="FF0000"/>
                </a:solidFill>
                <a:latin typeface="微软雅黑"/>
                <a:ea typeface="微软雅黑"/>
                <a:cs typeface="微软雅黑"/>
              </a:rPr>
              <a:t>物联网的核心网络</a:t>
            </a:r>
            <a:endParaRPr lang="en-US" altLang="zh-CN" sz="1400" u="sng" dirty="0">
              <a:solidFill>
                <a:srgbClr val="FF0000"/>
              </a:solidFill>
              <a:latin typeface="微软雅黑"/>
              <a:ea typeface="微软雅黑"/>
              <a:cs typeface="微软雅黑"/>
            </a:endParaRPr>
          </a:p>
        </p:txBody>
      </p:sp>
      <p:grpSp>
        <p:nvGrpSpPr>
          <p:cNvPr id="26" name="Group 20"/>
          <p:cNvGrpSpPr>
            <a:grpSpLocks/>
          </p:cNvGrpSpPr>
          <p:nvPr/>
        </p:nvGrpSpPr>
        <p:grpSpPr bwMode="auto">
          <a:xfrm>
            <a:off x="5940422" y="2452461"/>
            <a:ext cx="1873249" cy="1944688"/>
            <a:chOff x="2789" y="1625"/>
            <a:chExt cx="907" cy="907"/>
          </a:xfrm>
        </p:grpSpPr>
        <p:sp>
          <p:nvSpPr>
            <p:cNvPr id="27" name="Oval 21"/>
            <p:cNvSpPr>
              <a:spLocks noChangeArrowheads="1"/>
            </p:cNvSpPr>
            <p:nvPr/>
          </p:nvSpPr>
          <p:spPr bwMode="gray">
            <a:xfrm>
              <a:off x="2789" y="1625"/>
              <a:ext cx="907" cy="907"/>
            </a:xfrm>
            <a:prstGeom prst="ellipse">
              <a:avLst/>
            </a:prstGeom>
            <a:gradFill rotWithShape="1">
              <a:gsLst>
                <a:gs pos="0">
                  <a:srgbClr val="FFFFFF"/>
                </a:gs>
                <a:gs pos="50000">
                  <a:srgbClr val="83A6A7"/>
                </a:gs>
                <a:gs pos="100000">
                  <a:srgbClr val="FFFFFF"/>
                </a:gs>
              </a:gsLst>
              <a:lin ang="2700000" scaled="1"/>
            </a:gradFill>
            <a:ln>
              <a:noFill/>
            </a:ln>
            <a:extLst>
              <a:ext uri="{91240B29-F687-4f45-9708-019B960494DF}">
                <a14:hiddenLine xmlns="" xmlns:a14="http://schemas.microsoft.com/office/drawing/2010/main" w="38100">
                  <a:solidFill>
                    <a:srgbClr val="000000"/>
                  </a:solidFill>
                  <a:round/>
                  <a:headEnd/>
                  <a:tailEnd/>
                </a14:hiddenLine>
              </a:ext>
            </a:extLst>
          </p:spPr>
          <p:txBody>
            <a:bodyPr wrap="none" anchor="ctr">
              <a:spAutoFit/>
            </a:bodyPr>
            <a:lstStyle/>
            <a:p>
              <a:endParaRPr lang="zh-CN" altLang="en-US"/>
            </a:p>
          </p:txBody>
        </p:sp>
        <p:sp>
          <p:nvSpPr>
            <p:cNvPr id="28" name="Oval 22"/>
            <p:cNvSpPr>
              <a:spLocks noChangeArrowheads="1"/>
            </p:cNvSpPr>
            <p:nvPr/>
          </p:nvSpPr>
          <p:spPr bwMode="gray">
            <a:xfrm>
              <a:off x="2789" y="1625"/>
              <a:ext cx="907" cy="907"/>
            </a:xfrm>
            <a:prstGeom prst="ellipse">
              <a:avLst/>
            </a:prstGeom>
            <a:gradFill rotWithShape="1">
              <a:gsLst>
                <a:gs pos="0">
                  <a:srgbClr val="83A6A7">
                    <a:alpha val="32001"/>
                  </a:srgbClr>
                </a:gs>
                <a:gs pos="100000">
                  <a:srgbClr val="000000">
                    <a:alpha val="89998"/>
                  </a:srgbClr>
                </a:gs>
              </a:gsLst>
              <a:lin ang="2700000" scaled="1"/>
            </a:gradFill>
            <a:ln>
              <a:noFill/>
            </a:ln>
            <a:extLst>
              <a:ext uri="{91240B29-F687-4f45-9708-019B960494DF}">
                <a14:hiddenLine xmlns="" xmlns:a14="http://schemas.microsoft.com/office/drawing/2010/main" w="38100">
                  <a:solidFill>
                    <a:srgbClr val="000000"/>
                  </a:solidFill>
                  <a:round/>
                  <a:headEnd/>
                  <a:tailEnd/>
                </a14:hiddenLine>
              </a:ext>
            </a:extLst>
          </p:spPr>
          <p:txBody>
            <a:bodyPr wrap="none" anchor="ctr">
              <a:spAutoFit/>
            </a:bodyPr>
            <a:lstStyle/>
            <a:p>
              <a:endParaRPr lang="zh-CN" altLang="en-US"/>
            </a:p>
          </p:txBody>
        </p:sp>
        <p:sp>
          <p:nvSpPr>
            <p:cNvPr id="29" name="Oval 23"/>
            <p:cNvSpPr>
              <a:spLocks noChangeArrowheads="1"/>
            </p:cNvSpPr>
            <p:nvPr/>
          </p:nvSpPr>
          <p:spPr bwMode="gray">
            <a:xfrm>
              <a:off x="2849" y="1684"/>
              <a:ext cx="787" cy="788"/>
            </a:xfrm>
            <a:prstGeom prst="ellipse">
              <a:avLst/>
            </a:prstGeom>
            <a:gradFill rotWithShape="1">
              <a:gsLst>
                <a:gs pos="0">
                  <a:srgbClr val="475A5A"/>
                </a:gs>
                <a:gs pos="50000">
                  <a:srgbClr val="83A6A7"/>
                </a:gs>
                <a:gs pos="100000">
                  <a:srgbClr val="475A5A"/>
                </a:gs>
              </a:gsLst>
              <a:lin ang="18900000" scaled="1"/>
            </a:gradFill>
            <a:ln>
              <a:noFill/>
            </a:ln>
            <a:extLst>
              <a:ext uri="{91240B29-F687-4f45-9708-019B960494DF}">
                <a14:hiddenLine xmlns="" xmlns:a14="http://schemas.microsoft.com/office/drawing/2010/main" w="38100">
                  <a:solidFill>
                    <a:srgbClr val="000000"/>
                  </a:solidFill>
                  <a:round/>
                  <a:headEnd/>
                  <a:tailEnd/>
                </a14:hiddenLine>
              </a:ext>
            </a:extLst>
          </p:spPr>
          <p:txBody>
            <a:bodyPr anchor="ctr">
              <a:spAutoFit/>
            </a:bodyPr>
            <a:lstStyle/>
            <a:p>
              <a:endParaRPr lang="zh-CN" altLang="en-US"/>
            </a:p>
          </p:txBody>
        </p:sp>
        <p:sp>
          <p:nvSpPr>
            <p:cNvPr id="30" name="Oval 24"/>
            <p:cNvSpPr>
              <a:spLocks noChangeArrowheads="1"/>
            </p:cNvSpPr>
            <p:nvPr/>
          </p:nvSpPr>
          <p:spPr bwMode="gray">
            <a:xfrm>
              <a:off x="2849" y="1686"/>
              <a:ext cx="787" cy="788"/>
            </a:xfrm>
            <a:prstGeom prst="ellipse">
              <a:avLst/>
            </a:prstGeom>
            <a:gradFill rotWithShape="1">
              <a:gsLst>
                <a:gs pos="0">
                  <a:srgbClr val="53696A"/>
                </a:gs>
                <a:gs pos="100000">
                  <a:srgbClr val="83A6A7">
                    <a:alpha val="0"/>
                  </a:srgbClr>
                </a:gs>
              </a:gsLst>
              <a:lin ang="2700000" scaled="1"/>
            </a:gradFill>
            <a:ln>
              <a:noFill/>
            </a:ln>
            <a:extLst>
              <a:ext uri="{91240B29-F687-4f45-9708-019B960494DF}">
                <a14:hiddenLine xmlns="" xmlns:a14="http://schemas.microsoft.com/office/drawing/2010/main" w="38100">
                  <a:solidFill>
                    <a:srgbClr val="000000"/>
                  </a:solidFill>
                  <a:round/>
                  <a:headEnd/>
                  <a:tailEnd/>
                </a14:hiddenLine>
              </a:ext>
            </a:extLst>
          </p:spPr>
          <p:txBody>
            <a:bodyPr anchor="ctr">
              <a:spAutoFit/>
            </a:bodyPr>
            <a:lstStyle/>
            <a:p>
              <a:endParaRPr lang="zh-CN" altLang="en-US"/>
            </a:p>
          </p:txBody>
        </p:sp>
        <p:sp>
          <p:nvSpPr>
            <p:cNvPr id="31" name="Oval 25"/>
            <p:cNvSpPr>
              <a:spLocks noChangeArrowheads="1"/>
            </p:cNvSpPr>
            <p:nvPr/>
          </p:nvSpPr>
          <p:spPr bwMode="gray">
            <a:xfrm>
              <a:off x="2888" y="1724"/>
              <a:ext cx="709" cy="709"/>
            </a:xfrm>
            <a:prstGeom prst="ellipse">
              <a:avLst/>
            </a:prstGeom>
            <a:solidFill>
              <a:srgbClr val="000000"/>
            </a:solidFill>
            <a:ln>
              <a:noFill/>
            </a:ln>
            <a:extLst>
              <a:ext uri="{91240B29-F687-4f45-9708-019B960494DF}">
                <a14:hiddenLine xmlns="" xmlns:a14="http://schemas.microsoft.com/office/drawing/2010/main" w="38100">
                  <a:solidFill>
                    <a:srgbClr val="000000"/>
                  </a:solidFill>
                  <a:round/>
                  <a:headEnd/>
                  <a:tailEnd/>
                </a14:hiddenLine>
              </a:ext>
            </a:extLst>
          </p:spPr>
          <p:txBody>
            <a:bodyPr anchor="ctr">
              <a:spAutoFit/>
            </a:bodyPr>
            <a:lstStyle/>
            <a:p>
              <a:endParaRPr lang="zh-CN" altLang="en-US"/>
            </a:p>
          </p:txBody>
        </p:sp>
        <p:grpSp>
          <p:nvGrpSpPr>
            <p:cNvPr id="32" name="Group 26"/>
            <p:cNvGrpSpPr>
              <a:grpSpLocks/>
            </p:cNvGrpSpPr>
            <p:nvPr/>
          </p:nvGrpSpPr>
          <p:grpSpPr bwMode="auto">
            <a:xfrm>
              <a:off x="2899" y="1735"/>
              <a:ext cx="687" cy="688"/>
              <a:chOff x="4166" y="1706"/>
              <a:chExt cx="1252" cy="1252"/>
            </a:xfrm>
          </p:grpSpPr>
          <p:sp>
            <p:nvSpPr>
              <p:cNvPr id="33" name="Oval 27"/>
              <p:cNvSpPr>
                <a:spLocks noChangeArrowheads="1"/>
              </p:cNvSpPr>
              <p:nvPr/>
            </p:nvSpPr>
            <p:spPr bwMode="gray">
              <a:xfrm>
                <a:off x="4166" y="1706"/>
                <a:ext cx="1252" cy="1252"/>
              </a:xfrm>
              <a:prstGeom prst="ellipse">
                <a:avLst/>
              </a:prstGeom>
              <a:gradFill rotWithShape="1">
                <a:gsLst>
                  <a:gs pos="0">
                    <a:srgbClr val="636869"/>
                  </a:gs>
                  <a:gs pos="100000">
                    <a:srgbClr val="D6E1E2"/>
                  </a:gs>
                </a:gsLst>
                <a:lin ang="5400000" scaled="1"/>
              </a:gradFill>
              <a:ln>
                <a:noFill/>
              </a:ln>
              <a:extLst>
                <a:ext uri="{91240B29-F687-4f45-9708-019B960494DF}">
                  <a14:hiddenLine xmlns="" xmlns:a14="http://schemas.microsoft.com/office/drawing/2010/main" w="9525">
                    <a:solidFill>
                      <a:srgbClr val="000000"/>
                    </a:solidFill>
                    <a:round/>
                    <a:headEnd/>
                    <a:tailEnd/>
                  </a14:hiddenLine>
                </a:ext>
              </a:extLst>
            </p:spPr>
            <p:txBody>
              <a:bodyPr vert="eaVert" wrap="none" anchor="ctr"/>
              <a:lstStyle/>
              <a:p>
                <a:endParaRPr lang="zh-CN" altLang="en-US"/>
              </a:p>
            </p:txBody>
          </p:sp>
          <p:sp>
            <p:nvSpPr>
              <p:cNvPr id="34" name="Oval 28"/>
              <p:cNvSpPr>
                <a:spLocks noChangeArrowheads="1"/>
              </p:cNvSpPr>
              <p:nvPr/>
            </p:nvSpPr>
            <p:spPr bwMode="gray">
              <a:xfrm>
                <a:off x="4182" y="1713"/>
                <a:ext cx="1222" cy="1221"/>
              </a:xfrm>
              <a:prstGeom prst="ellipse">
                <a:avLst/>
              </a:prstGeom>
              <a:gradFill rotWithShape="1">
                <a:gsLst>
                  <a:gs pos="0">
                    <a:srgbClr val="D6E1E2">
                      <a:alpha val="0"/>
                    </a:srgbClr>
                  </a:gs>
                  <a:gs pos="100000">
                    <a:srgbClr val="F1F5F5"/>
                  </a:gs>
                </a:gsLst>
                <a:lin ang="5400000" scaled="1"/>
              </a:gradFill>
              <a:ln>
                <a:noFill/>
              </a:ln>
              <a:extLst>
                <a:ext uri="{91240B29-F687-4f45-9708-019B960494DF}">
                  <a14:hiddenLine xmlns="" xmlns:a14="http://schemas.microsoft.com/office/drawing/2010/main" w="9525">
                    <a:solidFill>
                      <a:srgbClr val="000000"/>
                    </a:solidFill>
                    <a:round/>
                    <a:headEnd/>
                    <a:tailEnd/>
                  </a14:hiddenLine>
                </a:ext>
              </a:extLst>
            </p:spPr>
            <p:txBody>
              <a:bodyPr vert="eaVert" wrap="none" anchor="ctr"/>
              <a:lstStyle/>
              <a:p>
                <a:endParaRPr lang="zh-CN" altLang="en-US"/>
              </a:p>
            </p:txBody>
          </p:sp>
          <p:sp>
            <p:nvSpPr>
              <p:cNvPr id="35" name="Oval 29"/>
              <p:cNvSpPr>
                <a:spLocks noChangeArrowheads="1"/>
              </p:cNvSpPr>
              <p:nvPr/>
            </p:nvSpPr>
            <p:spPr bwMode="gray">
              <a:xfrm>
                <a:off x="4195" y="1725"/>
                <a:ext cx="1162" cy="1141"/>
              </a:xfrm>
              <a:prstGeom prst="ellipse">
                <a:avLst/>
              </a:prstGeom>
              <a:gradFill rotWithShape="1">
                <a:gsLst>
                  <a:gs pos="0">
                    <a:srgbClr val="AAB2B3"/>
                  </a:gs>
                  <a:gs pos="100000">
                    <a:srgbClr val="D6E1E2">
                      <a:alpha val="48000"/>
                    </a:srgbClr>
                  </a:gs>
                </a:gsLst>
                <a:lin ang="5400000" scaled="1"/>
              </a:gradFill>
              <a:ln>
                <a:noFill/>
              </a:ln>
              <a:extLst>
                <a:ext uri="{91240B29-F687-4f45-9708-019B960494DF}">
                  <a14:hiddenLine xmlns="" xmlns:a14="http://schemas.microsoft.com/office/drawing/2010/main" w="9525">
                    <a:solidFill>
                      <a:srgbClr val="000000"/>
                    </a:solidFill>
                    <a:round/>
                    <a:headEnd/>
                    <a:tailEnd/>
                  </a14:hiddenLine>
                </a:ext>
              </a:extLst>
            </p:spPr>
            <p:txBody>
              <a:bodyPr vert="eaVert" wrap="none" anchor="ctr"/>
              <a:lstStyle/>
              <a:p>
                <a:endParaRPr lang="zh-CN" altLang="en-US"/>
              </a:p>
            </p:txBody>
          </p:sp>
          <p:sp>
            <p:nvSpPr>
              <p:cNvPr id="36" name="Oval 30"/>
              <p:cNvSpPr>
                <a:spLocks noChangeArrowheads="1"/>
              </p:cNvSpPr>
              <p:nvPr/>
            </p:nvSpPr>
            <p:spPr bwMode="gray">
              <a:xfrm>
                <a:off x="4263" y="1757"/>
                <a:ext cx="1033" cy="926"/>
              </a:xfrm>
              <a:prstGeom prst="ellipse">
                <a:avLst/>
              </a:prstGeom>
              <a:gradFill rotWithShape="1">
                <a:gsLst>
                  <a:gs pos="0">
                    <a:srgbClr val="FFFFFF"/>
                  </a:gs>
                  <a:gs pos="100000">
                    <a:srgbClr val="D6E1E2">
                      <a:alpha val="37999"/>
                    </a:srgbClr>
                  </a:gs>
                </a:gsLst>
                <a:lin ang="5400000" scaled="1"/>
              </a:gradFill>
              <a:ln>
                <a:noFill/>
              </a:ln>
              <a:extLst>
                <a:ext uri="{91240B29-F687-4f45-9708-019B960494DF}">
                  <a14:hiddenLine xmlns="" xmlns:a14="http://schemas.microsoft.com/office/drawing/2010/main" w="9525">
                    <a:solidFill>
                      <a:srgbClr val="000000"/>
                    </a:solidFill>
                    <a:round/>
                    <a:headEnd/>
                    <a:tailEnd/>
                  </a14:hiddenLine>
                </a:ext>
              </a:extLst>
            </p:spPr>
            <p:txBody>
              <a:bodyPr vert="eaVert" wrap="none" anchor="ctr"/>
              <a:lstStyle/>
              <a:p>
                <a:endParaRPr lang="zh-CN" altLang="en-US"/>
              </a:p>
            </p:txBody>
          </p:sp>
        </p:grpSp>
      </p:grpSp>
      <p:sp>
        <p:nvSpPr>
          <p:cNvPr id="37" name="Text Box 31"/>
          <p:cNvSpPr txBox="1">
            <a:spLocks noChangeArrowheads="1"/>
          </p:cNvSpPr>
          <p:nvPr/>
        </p:nvSpPr>
        <p:spPr bwMode="gray">
          <a:xfrm>
            <a:off x="6084888" y="3028724"/>
            <a:ext cx="1474787" cy="8318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algn="ctr"/>
            <a:r>
              <a:rPr lang="zh-CN" altLang="en-US" sz="2000" dirty="0">
                <a:solidFill>
                  <a:srgbClr val="000000"/>
                </a:solidFill>
                <a:latin typeface="微软雅黑"/>
                <a:ea typeface="微软雅黑"/>
                <a:cs typeface="微软雅黑"/>
              </a:rPr>
              <a:t>无线个域网</a:t>
            </a:r>
            <a:endParaRPr lang="en-US" altLang="zh-CN" sz="2000" dirty="0">
              <a:solidFill>
                <a:srgbClr val="000000"/>
              </a:solidFill>
              <a:latin typeface="微软雅黑"/>
              <a:ea typeface="微软雅黑"/>
              <a:cs typeface="微软雅黑"/>
            </a:endParaRPr>
          </a:p>
          <a:p>
            <a:pPr algn="ctr"/>
            <a:r>
              <a:rPr lang="en-US" altLang="zh-CN" sz="1400" dirty="0">
                <a:solidFill>
                  <a:srgbClr val="FF0000"/>
                </a:solidFill>
                <a:latin typeface="微软雅黑"/>
                <a:ea typeface="微软雅黑"/>
                <a:cs typeface="微软雅黑"/>
              </a:rPr>
              <a:t>Bluetooth</a:t>
            </a:r>
          </a:p>
          <a:p>
            <a:pPr algn="ctr"/>
            <a:r>
              <a:rPr lang="en-US" altLang="zh-CN" sz="1400" dirty="0" err="1">
                <a:solidFill>
                  <a:srgbClr val="FF0000"/>
                </a:solidFill>
                <a:latin typeface="微软雅黑"/>
                <a:ea typeface="微软雅黑"/>
                <a:cs typeface="微软雅黑"/>
              </a:rPr>
              <a:t>ZigBee</a:t>
            </a:r>
            <a:endParaRPr lang="en-US" altLang="zh-CN" sz="1400" dirty="0">
              <a:solidFill>
                <a:srgbClr val="FF0000"/>
              </a:solidFill>
              <a:latin typeface="微软雅黑"/>
              <a:ea typeface="微软雅黑"/>
              <a:cs typeface="微软雅黑"/>
            </a:endParaRPr>
          </a:p>
        </p:txBody>
      </p:sp>
      <p:grpSp>
        <p:nvGrpSpPr>
          <p:cNvPr id="38" name="Group 32"/>
          <p:cNvGrpSpPr>
            <a:grpSpLocks/>
          </p:cNvGrpSpPr>
          <p:nvPr/>
        </p:nvGrpSpPr>
        <p:grpSpPr bwMode="auto">
          <a:xfrm>
            <a:off x="5003800" y="4468588"/>
            <a:ext cx="1798638" cy="1728789"/>
            <a:chOff x="864" y="1680"/>
            <a:chExt cx="910" cy="960"/>
          </a:xfrm>
        </p:grpSpPr>
        <p:sp>
          <p:nvSpPr>
            <p:cNvPr id="39" name="Oval 33"/>
            <p:cNvSpPr>
              <a:spLocks noChangeArrowheads="1"/>
            </p:cNvSpPr>
            <p:nvPr/>
          </p:nvSpPr>
          <p:spPr bwMode="gray">
            <a:xfrm>
              <a:off x="864" y="1680"/>
              <a:ext cx="910" cy="960"/>
            </a:xfrm>
            <a:prstGeom prst="ellipse">
              <a:avLst/>
            </a:prstGeom>
            <a:gradFill rotWithShape="1">
              <a:gsLst>
                <a:gs pos="0">
                  <a:srgbClr val="FFFFFF"/>
                </a:gs>
                <a:gs pos="50000">
                  <a:srgbClr val="FF6699"/>
                </a:gs>
                <a:gs pos="100000">
                  <a:srgbClr val="FFFFFF"/>
                </a:gs>
              </a:gsLst>
              <a:lin ang="2700000" scaled="1"/>
            </a:gradFill>
            <a:ln>
              <a:noFill/>
            </a:ln>
            <a:extLst>
              <a:ext uri="{91240B29-F687-4f45-9708-019B960494DF}">
                <a14:hiddenLine xmlns="" xmlns:a14="http://schemas.microsoft.com/office/drawing/2010/main" w="38100">
                  <a:solidFill>
                    <a:srgbClr val="000000"/>
                  </a:solidFill>
                  <a:round/>
                  <a:headEnd/>
                  <a:tailEnd/>
                </a14:hiddenLine>
              </a:ext>
            </a:extLst>
          </p:spPr>
          <p:txBody>
            <a:bodyPr wrap="none" anchor="ctr">
              <a:spAutoFit/>
            </a:bodyPr>
            <a:lstStyle/>
            <a:p>
              <a:endParaRPr lang="zh-CN" altLang="en-US"/>
            </a:p>
          </p:txBody>
        </p:sp>
        <p:sp>
          <p:nvSpPr>
            <p:cNvPr id="40" name="Oval 34"/>
            <p:cNvSpPr>
              <a:spLocks noChangeArrowheads="1"/>
            </p:cNvSpPr>
            <p:nvPr/>
          </p:nvSpPr>
          <p:spPr bwMode="gray">
            <a:xfrm>
              <a:off x="864" y="1680"/>
              <a:ext cx="910" cy="960"/>
            </a:xfrm>
            <a:prstGeom prst="ellipse">
              <a:avLst/>
            </a:prstGeom>
            <a:gradFill rotWithShape="1">
              <a:gsLst>
                <a:gs pos="0">
                  <a:srgbClr val="FF6699">
                    <a:alpha val="32001"/>
                  </a:srgbClr>
                </a:gs>
                <a:gs pos="100000">
                  <a:srgbClr val="000000">
                    <a:alpha val="89998"/>
                  </a:srgbClr>
                </a:gs>
              </a:gsLst>
              <a:lin ang="2700000" scaled="1"/>
            </a:gradFill>
            <a:ln>
              <a:noFill/>
            </a:ln>
            <a:extLst>
              <a:ext uri="{91240B29-F687-4f45-9708-019B960494DF}">
                <a14:hiddenLine xmlns="" xmlns:a14="http://schemas.microsoft.com/office/drawing/2010/main" w="38100">
                  <a:solidFill>
                    <a:srgbClr val="000000"/>
                  </a:solidFill>
                  <a:round/>
                  <a:headEnd/>
                  <a:tailEnd/>
                </a14:hiddenLine>
              </a:ext>
            </a:extLst>
          </p:spPr>
          <p:txBody>
            <a:bodyPr wrap="none" anchor="ctr">
              <a:spAutoFit/>
            </a:bodyPr>
            <a:lstStyle/>
            <a:p>
              <a:endParaRPr lang="zh-CN" altLang="en-US"/>
            </a:p>
          </p:txBody>
        </p:sp>
        <p:sp>
          <p:nvSpPr>
            <p:cNvPr id="41" name="Oval 35"/>
            <p:cNvSpPr>
              <a:spLocks noChangeArrowheads="1"/>
            </p:cNvSpPr>
            <p:nvPr/>
          </p:nvSpPr>
          <p:spPr bwMode="gray">
            <a:xfrm>
              <a:off x="923" y="1742"/>
              <a:ext cx="792" cy="836"/>
            </a:xfrm>
            <a:prstGeom prst="ellipse">
              <a:avLst/>
            </a:prstGeom>
            <a:gradFill rotWithShape="1">
              <a:gsLst>
                <a:gs pos="0">
                  <a:srgbClr val="8A3753"/>
                </a:gs>
                <a:gs pos="50000">
                  <a:srgbClr val="FF6699"/>
                </a:gs>
                <a:gs pos="100000">
                  <a:srgbClr val="8A3753"/>
                </a:gs>
              </a:gsLst>
              <a:lin ang="18900000" scaled="1"/>
            </a:gradFill>
            <a:ln>
              <a:noFill/>
            </a:ln>
            <a:extLst>
              <a:ext uri="{91240B29-F687-4f45-9708-019B960494DF}">
                <a14:hiddenLine xmlns="" xmlns:a14="http://schemas.microsoft.com/office/drawing/2010/main" w="38100">
                  <a:solidFill>
                    <a:srgbClr val="000000"/>
                  </a:solidFill>
                  <a:round/>
                  <a:headEnd/>
                  <a:tailEnd/>
                </a14:hiddenLine>
              </a:ext>
            </a:extLst>
          </p:spPr>
          <p:txBody>
            <a:bodyPr anchor="ctr">
              <a:spAutoFit/>
            </a:bodyPr>
            <a:lstStyle/>
            <a:p>
              <a:endParaRPr lang="zh-CN" altLang="en-US"/>
            </a:p>
          </p:txBody>
        </p:sp>
        <p:sp>
          <p:nvSpPr>
            <p:cNvPr id="42" name="Oval 36"/>
            <p:cNvSpPr>
              <a:spLocks noChangeArrowheads="1"/>
            </p:cNvSpPr>
            <p:nvPr/>
          </p:nvSpPr>
          <p:spPr bwMode="gray">
            <a:xfrm>
              <a:off x="912" y="1728"/>
              <a:ext cx="791" cy="836"/>
            </a:xfrm>
            <a:prstGeom prst="ellipse">
              <a:avLst/>
            </a:prstGeom>
            <a:gradFill rotWithShape="1">
              <a:gsLst>
                <a:gs pos="0">
                  <a:srgbClr val="A24161"/>
                </a:gs>
                <a:gs pos="100000">
                  <a:srgbClr val="FF6699">
                    <a:alpha val="0"/>
                  </a:srgbClr>
                </a:gs>
              </a:gsLst>
              <a:lin ang="2700000" scaled="1"/>
            </a:gradFill>
            <a:ln>
              <a:noFill/>
            </a:ln>
            <a:extLst>
              <a:ext uri="{91240B29-F687-4f45-9708-019B960494DF}">
                <a14:hiddenLine xmlns="" xmlns:a14="http://schemas.microsoft.com/office/drawing/2010/main" w="38100">
                  <a:solidFill>
                    <a:srgbClr val="000000"/>
                  </a:solidFill>
                  <a:round/>
                  <a:headEnd/>
                  <a:tailEnd/>
                </a14:hiddenLine>
              </a:ext>
            </a:extLst>
          </p:spPr>
          <p:txBody>
            <a:bodyPr anchor="ctr">
              <a:spAutoFit/>
            </a:bodyPr>
            <a:lstStyle/>
            <a:p>
              <a:endParaRPr lang="zh-CN" altLang="en-US"/>
            </a:p>
          </p:txBody>
        </p:sp>
        <p:sp>
          <p:nvSpPr>
            <p:cNvPr id="43" name="Oval 37"/>
            <p:cNvSpPr>
              <a:spLocks noChangeArrowheads="1"/>
            </p:cNvSpPr>
            <p:nvPr/>
          </p:nvSpPr>
          <p:spPr bwMode="gray">
            <a:xfrm>
              <a:off x="966" y="1785"/>
              <a:ext cx="712" cy="750"/>
            </a:xfrm>
            <a:prstGeom prst="ellipse">
              <a:avLst/>
            </a:prstGeom>
            <a:solidFill>
              <a:srgbClr val="333333"/>
            </a:solidFill>
            <a:ln>
              <a:noFill/>
            </a:ln>
            <a:extLst>
              <a:ext uri="{91240B29-F687-4f45-9708-019B960494DF}">
                <a14:hiddenLine xmlns="" xmlns:a14="http://schemas.microsoft.com/office/drawing/2010/main" w="38100">
                  <a:solidFill>
                    <a:srgbClr val="000000"/>
                  </a:solidFill>
                  <a:round/>
                  <a:headEnd/>
                  <a:tailEnd/>
                </a14:hiddenLine>
              </a:ext>
            </a:extLst>
          </p:spPr>
          <p:txBody>
            <a:bodyPr anchor="ctr">
              <a:spAutoFit/>
            </a:bodyPr>
            <a:lstStyle/>
            <a:p>
              <a:endParaRPr lang="zh-CN" altLang="en-US"/>
            </a:p>
          </p:txBody>
        </p:sp>
        <p:sp>
          <p:nvSpPr>
            <p:cNvPr id="44" name="Oval 38"/>
            <p:cNvSpPr>
              <a:spLocks noChangeArrowheads="1"/>
            </p:cNvSpPr>
            <p:nvPr/>
          </p:nvSpPr>
          <p:spPr bwMode="gray">
            <a:xfrm>
              <a:off x="960" y="1776"/>
              <a:ext cx="689" cy="727"/>
            </a:xfrm>
            <a:prstGeom prst="ellipse">
              <a:avLst/>
            </a:prstGeom>
            <a:gradFill rotWithShape="1">
              <a:gsLst>
                <a:gs pos="0">
                  <a:srgbClr val="595959"/>
                </a:gs>
                <a:gs pos="100000">
                  <a:srgbClr val="C0C0C0"/>
                </a:gs>
              </a:gsLst>
              <a:lin ang="5400000" scaled="1"/>
            </a:gradFill>
            <a:ln>
              <a:noFill/>
            </a:ln>
            <a:extLst>
              <a:ext uri="{91240B29-F687-4f45-9708-019B960494DF}">
                <a14:hiddenLine xmlns="" xmlns:a14="http://schemas.microsoft.com/office/drawing/2010/main" w="9525">
                  <a:solidFill>
                    <a:srgbClr val="000000"/>
                  </a:solidFill>
                  <a:round/>
                  <a:headEnd/>
                  <a:tailEnd/>
                </a14:hiddenLine>
              </a:ext>
            </a:extLst>
          </p:spPr>
          <p:txBody>
            <a:bodyPr vert="eaVert" wrap="none" anchor="ctr"/>
            <a:lstStyle/>
            <a:p>
              <a:endParaRPr lang="zh-CN" altLang="en-US"/>
            </a:p>
          </p:txBody>
        </p:sp>
        <p:sp>
          <p:nvSpPr>
            <p:cNvPr id="45" name="Oval 39"/>
            <p:cNvSpPr>
              <a:spLocks noChangeArrowheads="1"/>
            </p:cNvSpPr>
            <p:nvPr/>
          </p:nvSpPr>
          <p:spPr bwMode="gray">
            <a:xfrm>
              <a:off x="986" y="1801"/>
              <a:ext cx="673" cy="709"/>
            </a:xfrm>
            <a:prstGeom prst="ellipse">
              <a:avLst/>
            </a:prstGeom>
            <a:gradFill rotWithShape="1">
              <a:gsLst>
                <a:gs pos="0">
                  <a:srgbClr val="C0C0C0">
                    <a:alpha val="0"/>
                  </a:srgbClr>
                </a:gs>
                <a:gs pos="100000">
                  <a:srgbClr val="E9E9E9"/>
                </a:gs>
              </a:gsLst>
              <a:lin ang="5400000" scaled="1"/>
            </a:gradFill>
            <a:ln>
              <a:noFill/>
            </a:ln>
            <a:extLst>
              <a:ext uri="{91240B29-F687-4f45-9708-019B960494DF}">
                <a14:hiddenLine xmlns="" xmlns:a14="http://schemas.microsoft.com/office/drawing/2010/main" w="9525">
                  <a:solidFill>
                    <a:srgbClr val="000000"/>
                  </a:solidFill>
                  <a:round/>
                  <a:headEnd/>
                  <a:tailEnd/>
                </a14:hiddenLine>
              </a:ext>
            </a:extLst>
          </p:spPr>
          <p:txBody>
            <a:bodyPr vert="eaVert" wrap="none" anchor="ctr"/>
            <a:lstStyle/>
            <a:p>
              <a:endParaRPr lang="zh-CN" altLang="en-US"/>
            </a:p>
          </p:txBody>
        </p:sp>
        <p:sp>
          <p:nvSpPr>
            <p:cNvPr id="46" name="Oval 40"/>
            <p:cNvSpPr>
              <a:spLocks noChangeArrowheads="1"/>
            </p:cNvSpPr>
            <p:nvPr/>
          </p:nvSpPr>
          <p:spPr bwMode="gray">
            <a:xfrm>
              <a:off x="994" y="1808"/>
              <a:ext cx="640" cy="663"/>
            </a:xfrm>
            <a:prstGeom prst="ellipse">
              <a:avLst/>
            </a:prstGeom>
            <a:gradFill rotWithShape="1">
              <a:gsLst>
                <a:gs pos="0">
                  <a:srgbClr val="989898"/>
                </a:gs>
                <a:gs pos="100000">
                  <a:srgbClr val="C0C0C0">
                    <a:alpha val="48000"/>
                  </a:srgbClr>
                </a:gs>
              </a:gsLst>
              <a:lin ang="5400000" scaled="1"/>
            </a:gradFill>
            <a:ln>
              <a:noFill/>
            </a:ln>
            <a:extLst>
              <a:ext uri="{91240B29-F687-4f45-9708-019B960494DF}">
                <a14:hiddenLine xmlns="" xmlns:a14="http://schemas.microsoft.com/office/drawing/2010/main" w="9525">
                  <a:solidFill>
                    <a:srgbClr val="000000"/>
                  </a:solidFill>
                  <a:round/>
                  <a:headEnd/>
                  <a:tailEnd/>
                </a14:hiddenLine>
              </a:ext>
            </a:extLst>
          </p:spPr>
          <p:txBody>
            <a:bodyPr vert="eaVert" wrap="none" anchor="ctr"/>
            <a:lstStyle/>
            <a:p>
              <a:endParaRPr lang="zh-CN" altLang="en-US"/>
            </a:p>
          </p:txBody>
        </p:sp>
        <p:sp>
          <p:nvSpPr>
            <p:cNvPr id="47" name="Oval 41"/>
            <p:cNvSpPr>
              <a:spLocks noChangeArrowheads="1"/>
            </p:cNvSpPr>
            <p:nvPr/>
          </p:nvSpPr>
          <p:spPr bwMode="gray">
            <a:xfrm>
              <a:off x="1031" y="1827"/>
              <a:ext cx="569" cy="538"/>
            </a:xfrm>
            <a:prstGeom prst="ellipse">
              <a:avLst/>
            </a:prstGeom>
            <a:gradFill rotWithShape="1">
              <a:gsLst>
                <a:gs pos="0">
                  <a:srgbClr val="FFFFFF"/>
                </a:gs>
                <a:gs pos="100000">
                  <a:srgbClr val="C0C0C0">
                    <a:alpha val="37999"/>
                  </a:srgbClr>
                </a:gs>
              </a:gsLst>
              <a:lin ang="5400000" scaled="1"/>
            </a:gradFill>
            <a:ln>
              <a:noFill/>
            </a:ln>
            <a:extLst>
              <a:ext uri="{91240B29-F687-4f45-9708-019B960494DF}">
                <a14:hiddenLine xmlns="" xmlns:a14="http://schemas.microsoft.com/office/drawing/2010/main" w="9525">
                  <a:solidFill>
                    <a:srgbClr val="000000"/>
                  </a:solidFill>
                  <a:round/>
                  <a:headEnd/>
                  <a:tailEnd/>
                </a14:hiddenLine>
              </a:ext>
            </a:extLst>
          </p:spPr>
          <p:txBody>
            <a:bodyPr vert="eaVert" wrap="none" anchor="ctr"/>
            <a:lstStyle/>
            <a:p>
              <a:endParaRPr lang="zh-CN" altLang="en-US"/>
            </a:p>
          </p:txBody>
        </p:sp>
        <p:sp>
          <p:nvSpPr>
            <p:cNvPr id="48" name="Text Box 42"/>
            <p:cNvSpPr txBox="1">
              <a:spLocks noChangeArrowheads="1"/>
            </p:cNvSpPr>
            <p:nvPr/>
          </p:nvSpPr>
          <p:spPr bwMode="gray">
            <a:xfrm>
              <a:off x="955" y="2054"/>
              <a:ext cx="742" cy="34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algn="ctr"/>
              <a:r>
                <a:rPr lang="zh-CN" altLang="en-US" sz="2000" dirty="0">
                  <a:solidFill>
                    <a:srgbClr val="000000"/>
                  </a:solidFill>
                  <a:latin typeface="微软雅黑"/>
                  <a:ea typeface="微软雅黑"/>
                  <a:cs typeface="微软雅黑"/>
                </a:rPr>
                <a:t>无线城域网</a:t>
              </a:r>
              <a:endParaRPr lang="en-US" altLang="zh-CN" sz="2000" dirty="0">
                <a:solidFill>
                  <a:srgbClr val="000000"/>
                </a:solidFill>
                <a:latin typeface="微软雅黑"/>
                <a:ea typeface="微软雅黑"/>
                <a:cs typeface="微软雅黑"/>
              </a:endParaRPr>
            </a:p>
            <a:p>
              <a:pPr algn="ctr"/>
              <a:r>
                <a:rPr lang="en-US" altLang="zh-CN" sz="1400" dirty="0" err="1">
                  <a:solidFill>
                    <a:srgbClr val="FF0000"/>
                  </a:solidFill>
                  <a:latin typeface="微软雅黑"/>
                  <a:ea typeface="微软雅黑"/>
                  <a:cs typeface="微软雅黑"/>
                </a:rPr>
                <a:t>WiMax</a:t>
              </a:r>
              <a:endParaRPr lang="en-US" altLang="zh-CN" sz="1400" dirty="0">
                <a:solidFill>
                  <a:srgbClr val="FF0000"/>
                </a:solidFill>
                <a:latin typeface="微软雅黑"/>
                <a:ea typeface="微软雅黑"/>
                <a:cs typeface="微软雅黑"/>
              </a:endParaRPr>
            </a:p>
          </p:txBody>
        </p:sp>
      </p:grpSp>
      <p:grpSp>
        <p:nvGrpSpPr>
          <p:cNvPr id="49" name="组合 253"/>
          <p:cNvGrpSpPr>
            <a:grpSpLocks/>
          </p:cNvGrpSpPr>
          <p:nvPr/>
        </p:nvGrpSpPr>
        <p:grpSpPr bwMode="auto">
          <a:xfrm>
            <a:off x="1187448" y="2381024"/>
            <a:ext cx="1871661" cy="1800225"/>
            <a:chOff x="1259631" y="2666256"/>
            <a:chExt cx="1446212" cy="1524000"/>
          </a:xfrm>
        </p:grpSpPr>
        <p:grpSp>
          <p:nvGrpSpPr>
            <p:cNvPr id="50" name="Group 43"/>
            <p:cNvGrpSpPr>
              <a:grpSpLocks/>
            </p:cNvGrpSpPr>
            <p:nvPr/>
          </p:nvGrpSpPr>
          <p:grpSpPr bwMode="auto">
            <a:xfrm>
              <a:off x="1259631" y="2666256"/>
              <a:ext cx="1446212" cy="1524000"/>
              <a:chOff x="884" y="2523"/>
              <a:chExt cx="862" cy="862"/>
            </a:xfrm>
          </p:grpSpPr>
          <p:sp>
            <p:nvSpPr>
              <p:cNvPr id="52" name="Oval 44"/>
              <p:cNvSpPr>
                <a:spLocks noChangeArrowheads="1"/>
              </p:cNvSpPr>
              <p:nvPr/>
            </p:nvSpPr>
            <p:spPr bwMode="gray">
              <a:xfrm>
                <a:off x="884" y="2523"/>
                <a:ext cx="862" cy="862"/>
              </a:xfrm>
              <a:prstGeom prst="ellipse">
                <a:avLst/>
              </a:prstGeom>
              <a:gradFill rotWithShape="1">
                <a:gsLst>
                  <a:gs pos="0">
                    <a:srgbClr val="FFFFFF"/>
                  </a:gs>
                  <a:gs pos="50000">
                    <a:srgbClr val="00CC66"/>
                  </a:gs>
                  <a:gs pos="100000">
                    <a:srgbClr val="FFFFFF"/>
                  </a:gs>
                </a:gsLst>
                <a:lin ang="2700000" scaled="1"/>
              </a:gradFill>
              <a:ln>
                <a:noFill/>
              </a:ln>
              <a:extLst>
                <a:ext uri="{91240B29-F687-4f45-9708-019B960494DF}">
                  <a14:hiddenLine xmlns="" xmlns:a14="http://schemas.microsoft.com/office/drawing/2010/main" w="38100">
                    <a:solidFill>
                      <a:srgbClr val="000000"/>
                    </a:solidFill>
                    <a:round/>
                    <a:headEnd/>
                    <a:tailEnd/>
                  </a14:hiddenLine>
                </a:ext>
              </a:extLst>
            </p:spPr>
            <p:txBody>
              <a:bodyPr wrap="none" anchor="ctr">
                <a:spAutoFit/>
              </a:bodyPr>
              <a:lstStyle/>
              <a:p>
                <a:endParaRPr lang="zh-CN" altLang="en-US"/>
              </a:p>
            </p:txBody>
          </p:sp>
          <p:sp>
            <p:nvSpPr>
              <p:cNvPr id="53" name="Oval 45"/>
              <p:cNvSpPr>
                <a:spLocks noChangeArrowheads="1"/>
              </p:cNvSpPr>
              <p:nvPr/>
            </p:nvSpPr>
            <p:spPr bwMode="gray">
              <a:xfrm>
                <a:off x="884" y="2523"/>
                <a:ext cx="862" cy="862"/>
              </a:xfrm>
              <a:prstGeom prst="ellipse">
                <a:avLst/>
              </a:prstGeom>
              <a:gradFill rotWithShape="1">
                <a:gsLst>
                  <a:gs pos="0">
                    <a:srgbClr val="00CC66">
                      <a:alpha val="32001"/>
                    </a:srgbClr>
                  </a:gs>
                  <a:gs pos="100000">
                    <a:srgbClr val="000000">
                      <a:alpha val="89998"/>
                    </a:srgbClr>
                  </a:gs>
                </a:gsLst>
                <a:lin ang="2700000" scaled="1"/>
              </a:gradFill>
              <a:ln>
                <a:noFill/>
              </a:ln>
              <a:extLst>
                <a:ext uri="{91240B29-F687-4f45-9708-019B960494DF}">
                  <a14:hiddenLine xmlns="" xmlns:a14="http://schemas.microsoft.com/office/drawing/2010/main" w="38100">
                    <a:solidFill>
                      <a:srgbClr val="000000"/>
                    </a:solidFill>
                    <a:round/>
                    <a:headEnd/>
                    <a:tailEnd/>
                  </a14:hiddenLine>
                </a:ext>
              </a:extLst>
            </p:spPr>
            <p:txBody>
              <a:bodyPr wrap="none" anchor="ctr">
                <a:spAutoFit/>
              </a:bodyPr>
              <a:lstStyle/>
              <a:p>
                <a:endParaRPr lang="zh-CN" altLang="en-US"/>
              </a:p>
            </p:txBody>
          </p:sp>
          <p:sp>
            <p:nvSpPr>
              <p:cNvPr id="54" name="Oval 46"/>
              <p:cNvSpPr>
                <a:spLocks noChangeArrowheads="1"/>
              </p:cNvSpPr>
              <p:nvPr/>
            </p:nvSpPr>
            <p:spPr bwMode="gray">
              <a:xfrm>
                <a:off x="940" y="2579"/>
                <a:ext cx="750" cy="750"/>
              </a:xfrm>
              <a:prstGeom prst="ellipse">
                <a:avLst/>
              </a:prstGeom>
              <a:gradFill rotWithShape="1">
                <a:gsLst>
                  <a:gs pos="0">
                    <a:srgbClr val="006E37"/>
                  </a:gs>
                  <a:gs pos="50000">
                    <a:srgbClr val="00CC66"/>
                  </a:gs>
                  <a:gs pos="100000">
                    <a:srgbClr val="006E37"/>
                  </a:gs>
                </a:gsLst>
                <a:lin ang="18900000" scaled="1"/>
              </a:gradFill>
              <a:ln>
                <a:noFill/>
              </a:ln>
              <a:extLst>
                <a:ext uri="{91240B29-F687-4f45-9708-019B960494DF}">
                  <a14:hiddenLine xmlns="" xmlns:a14="http://schemas.microsoft.com/office/drawing/2010/main" w="38100">
                    <a:solidFill>
                      <a:srgbClr val="000000"/>
                    </a:solidFill>
                    <a:round/>
                    <a:headEnd/>
                    <a:tailEnd/>
                  </a14:hiddenLine>
                </a:ext>
              </a:extLst>
            </p:spPr>
            <p:txBody>
              <a:bodyPr anchor="ctr">
                <a:spAutoFit/>
              </a:bodyPr>
              <a:lstStyle/>
              <a:p>
                <a:endParaRPr lang="zh-CN" altLang="en-US"/>
              </a:p>
            </p:txBody>
          </p:sp>
          <p:sp>
            <p:nvSpPr>
              <p:cNvPr id="55" name="Oval 47"/>
              <p:cNvSpPr>
                <a:spLocks noChangeArrowheads="1"/>
              </p:cNvSpPr>
              <p:nvPr/>
            </p:nvSpPr>
            <p:spPr bwMode="gray">
              <a:xfrm>
                <a:off x="941" y="2579"/>
                <a:ext cx="749" cy="750"/>
              </a:xfrm>
              <a:prstGeom prst="ellipse">
                <a:avLst/>
              </a:prstGeom>
              <a:gradFill rotWithShape="1">
                <a:gsLst>
                  <a:gs pos="0">
                    <a:srgbClr val="008241"/>
                  </a:gs>
                  <a:gs pos="100000">
                    <a:srgbClr val="00CC66">
                      <a:alpha val="0"/>
                    </a:srgbClr>
                  </a:gs>
                </a:gsLst>
                <a:lin ang="2700000" scaled="1"/>
              </a:gradFill>
              <a:ln>
                <a:noFill/>
              </a:ln>
              <a:extLst>
                <a:ext uri="{91240B29-F687-4f45-9708-019B960494DF}">
                  <a14:hiddenLine xmlns="" xmlns:a14="http://schemas.microsoft.com/office/drawing/2010/main" w="38100">
                    <a:solidFill>
                      <a:srgbClr val="000000"/>
                    </a:solidFill>
                    <a:round/>
                    <a:headEnd/>
                    <a:tailEnd/>
                  </a14:hiddenLine>
                </a:ext>
              </a:extLst>
            </p:spPr>
            <p:txBody>
              <a:bodyPr anchor="ctr">
                <a:spAutoFit/>
              </a:bodyPr>
              <a:lstStyle/>
              <a:p>
                <a:endParaRPr lang="zh-CN" altLang="en-US"/>
              </a:p>
            </p:txBody>
          </p:sp>
          <p:sp>
            <p:nvSpPr>
              <p:cNvPr id="56" name="Oval 48"/>
              <p:cNvSpPr>
                <a:spLocks noChangeArrowheads="1"/>
              </p:cNvSpPr>
              <p:nvPr/>
            </p:nvSpPr>
            <p:spPr bwMode="gray">
              <a:xfrm>
                <a:off x="981" y="2617"/>
                <a:ext cx="674" cy="674"/>
              </a:xfrm>
              <a:prstGeom prst="ellipse">
                <a:avLst/>
              </a:prstGeom>
              <a:solidFill>
                <a:srgbClr val="333333"/>
              </a:solidFill>
              <a:ln>
                <a:noFill/>
              </a:ln>
              <a:extLst>
                <a:ext uri="{91240B29-F687-4f45-9708-019B960494DF}">
                  <a14:hiddenLine xmlns="" xmlns:a14="http://schemas.microsoft.com/office/drawing/2010/main" w="38100">
                    <a:solidFill>
                      <a:srgbClr val="000000"/>
                    </a:solidFill>
                    <a:round/>
                    <a:headEnd/>
                    <a:tailEnd/>
                  </a14:hiddenLine>
                </a:ext>
              </a:extLst>
            </p:spPr>
            <p:txBody>
              <a:bodyPr anchor="ctr">
                <a:spAutoFit/>
              </a:bodyPr>
              <a:lstStyle/>
              <a:p>
                <a:endParaRPr lang="zh-CN" altLang="en-US"/>
              </a:p>
            </p:txBody>
          </p:sp>
          <p:sp>
            <p:nvSpPr>
              <p:cNvPr id="57" name="Oval 49"/>
              <p:cNvSpPr>
                <a:spLocks noChangeArrowheads="1"/>
              </p:cNvSpPr>
              <p:nvPr/>
            </p:nvSpPr>
            <p:spPr bwMode="gray">
              <a:xfrm>
                <a:off x="992" y="2628"/>
                <a:ext cx="653" cy="653"/>
              </a:xfrm>
              <a:prstGeom prst="ellipse">
                <a:avLst/>
              </a:prstGeom>
              <a:gradFill rotWithShape="1">
                <a:gsLst>
                  <a:gs pos="0">
                    <a:srgbClr val="595959"/>
                  </a:gs>
                  <a:gs pos="100000">
                    <a:srgbClr val="C0C0C0"/>
                  </a:gs>
                </a:gsLst>
                <a:lin ang="5400000" scaled="1"/>
              </a:gradFill>
              <a:ln>
                <a:noFill/>
              </a:ln>
              <a:extLst>
                <a:ext uri="{91240B29-F687-4f45-9708-019B960494DF}">
                  <a14:hiddenLine xmlns="" xmlns:a14="http://schemas.microsoft.com/office/drawing/2010/main" w="9525">
                    <a:solidFill>
                      <a:srgbClr val="000000"/>
                    </a:solidFill>
                    <a:round/>
                    <a:headEnd/>
                    <a:tailEnd/>
                  </a14:hiddenLine>
                </a:ext>
              </a:extLst>
            </p:spPr>
            <p:txBody>
              <a:bodyPr vert="eaVert" wrap="none" anchor="ctr"/>
              <a:lstStyle/>
              <a:p>
                <a:endParaRPr lang="zh-CN" altLang="en-US"/>
              </a:p>
            </p:txBody>
          </p:sp>
          <p:sp>
            <p:nvSpPr>
              <p:cNvPr id="58" name="Oval 50"/>
              <p:cNvSpPr>
                <a:spLocks noChangeArrowheads="1"/>
              </p:cNvSpPr>
              <p:nvPr/>
            </p:nvSpPr>
            <p:spPr bwMode="gray">
              <a:xfrm>
                <a:off x="1000" y="2632"/>
                <a:ext cx="637" cy="636"/>
              </a:xfrm>
              <a:prstGeom prst="ellipse">
                <a:avLst/>
              </a:prstGeom>
              <a:gradFill rotWithShape="1">
                <a:gsLst>
                  <a:gs pos="0">
                    <a:srgbClr val="C0C0C0">
                      <a:alpha val="0"/>
                    </a:srgbClr>
                  </a:gs>
                  <a:gs pos="100000">
                    <a:srgbClr val="E9E9E9"/>
                  </a:gs>
                </a:gsLst>
                <a:lin ang="5400000" scaled="1"/>
              </a:gradFill>
              <a:ln>
                <a:noFill/>
              </a:ln>
              <a:extLst>
                <a:ext uri="{91240B29-F687-4f45-9708-019B960494DF}">
                  <a14:hiddenLine xmlns="" xmlns:a14="http://schemas.microsoft.com/office/drawing/2010/main" w="9525">
                    <a:solidFill>
                      <a:srgbClr val="000000"/>
                    </a:solidFill>
                    <a:round/>
                    <a:headEnd/>
                    <a:tailEnd/>
                  </a14:hiddenLine>
                </a:ext>
              </a:extLst>
            </p:spPr>
            <p:txBody>
              <a:bodyPr vert="eaVert" wrap="none" anchor="ctr"/>
              <a:lstStyle/>
              <a:p>
                <a:endParaRPr lang="zh-CN" altLang="en-US"/>
              </a:p>
            </p:txBody>
          </p:sp>
          <p:sp>
            <p:nvSpPr>
              <p:cNvPr id="59" name="Oval 51"/>
              <p:cNvSpPr>
                <a:spLocks noChangeArrowheads="1"/>
              </p:cNvSpPr>
              <p:nvPr/>
            </p:nvSpPr>
            <p:spPr bwMode="gray">
              <a:xfrm>
                <a:off x="1007" y="2638"/>
                <a:ext cx="606" cy="595"/>
              </a:xfrm>
              <a:prstGeom prst="ellipse">
                <a:avLst/>
              </a:prstGeom>
              <a:gradFill rotWithShape="1">
                <a:gsLst>
                  <a:gs pos="0">
                    <a:srgbClr val="989898"/>
                  </a:gs>
                  <a:gs pos="100000">
                    <a:srgbClr val="C0C0C0">
                      <a:alpha val="48000"/>
                    </a:srgbClr>
                  </a:gs>
                </a:gsLst>
                <a:lin ang="5400000" scaled="1"/>
              </a:gradFill>
              <a:ln>
                <a:noFill/>
              </a:ln>
              <a:extLst>
                <a:ext uri="{91240B29-F687-4f45-9708-019B960494DF}">
                  <a14:hiddenLine xmlns="" xmlns:a14="http://schemas.microsoft.com/office/drawing/2010/main" w="9525">
                    <a:solidFill>
                      <a:srgbClr val="000000"/>
                    </a:solidFill>
                    <a:round/>
                    <a:headEnd/>
                    <a:tailEnd/>
                  </a14:hiddenLine>
                </a:ext>
              </a:extLst>
            </p:spPr>
            <p:txBody>
              <a:bodyPr vert="eaVert" wrap="none" anchor="ctr"/>
              <a:lstStyle/>
              <a:p>
                <a:endParaRPr lang="zh-CN" altLang="en-US"/>
              </a:p>
            </p:txBody>
          </p:sp>
          <p:sp>
            <p:nvSpPr>
              <p:cNvPr id="60" name="Oval 52"/>
              <p:cNvSpPr>
                <a:spLocks noChangeArrowheads="1"/>
              </p:cNvSpPr>
              <p:nvPr/>
            </p:nvSpPr>
            <p:spPr bwMode="gray">
              <a:xfrm>
                <a:off x="1042" y="2655"/>
                <a:ext cx="539" cy="483"/>
              </a:xfrm>
              <a:prstGeom prst="ellipse">
                <a:avLst/>
              </a:prstGeom>
              <a:gradFill rotWithShape="1">
                <a:gsLst>
                  <a:gs pos="0">
                    <a:srgbClr val="FFFFFF"/>
                  </a:gs>
                  <a:gs pos="100000">
                    <a:srgbClr val="C0C0C0">
                      <a:alpha val="37999"/>
                    </a:srgbClr>
                  </a:gs>
                </a:gsLst>
                <a:lin ang="5400000" scaled="1"/>
              </a:gradFill>
              <a:ln>
                <a:noFill/>
              </a:ln>
              <a:extLst>
                <a:ext uri="{91240B29-F687-4f45-9708-019B960494DF}">
                  <a14:hiddenLine xmlns="" xmlns:a14="http://schemas.microsoft.com/office/drawing/2010/main" w="9525">
                    <a:solidFill>
                      <a:srgbClr val="000000"/>
                    </a:solidFill>
                    <a:round/>
                    <a:headEnd/>
                    <a:tailEnd/>
                  </a14:hiddenLine>
                </a:ext>
              </a:extLst>
            </p:spPr>
            <p:txBody>
              <a:bodyPr vert="eaVert" wrap="none" anchor="ctr"/>
              <a:lstStyle/>
              <a:p>
                <a:endParaRPr lang="zh-CN" altLang="en-US"/>
              </a:p>
            </p:txBody>
          </p:sp>
        </p:grpSp>
        <p:sp>
          <p:nvSpPr>
            <p:cNvPr id="51" name="Text Box 53"/>
            <p:cNvSpPr txBox="1">
              <a:spLocks noChangeArrowheads="1"/>
            </p:cNvSpPr>
            <p:nvPr/>
          </p:nvSpPr>
          <p:spPr bwMode="gray">
            <a:xfrm>
              <a:off x="1427056" y="3259981"/>
              <a:ext cx="1133587" cy="52110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algn="ctr"/>
              <a:r>
                <a:rPr lang="zh-CN" altLang="en-US" sz="2000" dirty="0">
                  <a:solidFill>
                    <a:srgbClr val="000000"/>
                  </a:solidFill>
                  <a:latin typeface="微软雅黑"/>
                  <a:ea typeface="微软雅黑"/>
                  <a:cs typeface="微软雅黑"/>
                </a:rPr>
                <a:t>无线广域网</a:t>
              </a:r>
              <a:endParaRPr lang="en-US" altLang="zh-CN" sz="2000" dirty="0">
                <a:solidFill>
                  <a:srgbClr val="000000"/>
                </a:solidFill>
                <a:latin typeface="微软雅黑"/>
                <a:ea typeface="微软雅黑"/>
                <a:cs typeface="微软雅黑"/>
              </a:endParaRPr>
            </a:p>
            <a:p>
              <a:pPr algn="ctr"/>
              <a:r>
                <a:rPr lang="en-US" altLang="zh-CN" sz="1400" dirty="0">
                  <a:solidFill>
                    <a:srgbClr val="FF0000"/>
                  </a:solidFill>
                  <a:latin typeface="微软雅黑"/>
                  <a:ea typeface="微软雅黑"/>
                  <a:cs typeface="微软雅黑"/>
                </a:rPr>
                <a:t>3G/4G</a:t>
              </a:r>
            </a:p>
          </p:txBody>
        </p:sp>
      </p:grpSp>
      <p:grpSp>
        <p:nvGrpSpPr>
          <p:cNvPr id="61" name="Group 54"/>
          <p:cNvGrpSpPr>
            <a:grpSpLocks/>
          </p:cNvGrpSpPr>
          <p:nvPr/>
        </p:nvGrpSpPr>
        <p:grpSpPr bwMode="auto">
          <a:xfrm>
            <a:off x="2484438" y="4541611"/>
            <a:ext cx="1727200" cy="1800225"/>
            <a:chOff x="1685" y="3125"/>
            <a:chExt cx="907" cy="907"/>
          </a:xfrm>
        </p:grpSpPr>
        <p:grpSp>
          <p:nvGrpSpPr>
            <p:cNvPr id="62" name="Group 55"/>
            <p:cNvGrpSpPr>
              <a:grpSpLocks/>
            </p:cNvGrpSpPr>
            <p:nvPr/>
          </p:nvGrpSpPr>
          <p:grpSpPr bwMode="auto">
            <a:xfrm>
              <a:off x="1685" y="3125"/>
              <a:ext cx="907" cy="907"/>
              <a:chOff x="2832" y="1728"/>
              <a:chExt cx="907" cy="907"/>
            </a:xfrm>
          </p:grpSpPr>
          <p:sp>
            <p:nvSpPr>
              <p:cNvPr id="64" name="Oval 56"/>
              <p:cNvSpPr>
                <a:spLocks noChangeArrowheads="1"/>
              </p:cNvSpPr>
              <p:nvPr/>
            </p:nvSpPr>
            <p:spPr bwMode="gray">
              <a:xfrm>
                <a:off x="2832" y="1728"/>
                <a:ext cx="907" cy="907"/>
              </a:xfrm>
              <a:prstGeom prst="ellipse">
                <a:avLst/>
              </a:prstGeom>
              <a:gradFill rotWithShape="1">
                <a:gsLst>
                  <a:gs pos="0">
                    <a:srgbClr val="FFFFFF"/>
                  </a:gs>
                  <a:gs pos="50000">
                    <a:srgbClr val="3965E1"/>
                  </a:gs>
                  <a:gs pos="100000">
                    <a:srgbClr val="FFFFFF"/>
                  </a:gs>
                </a:gsLst>
                <a:lin ang="2700000" scaled="1"/>
              </a:gradFill>
              <a:ln>
                <a:noFill/>
              </a:ln>
              <a:extLst>
                <a:ext uri="{91240B29-F687-4f45-9708-019B960494DF}">
                  <a14:hiddenLine xmlns="" xmlns:a14="http://schemas.microsoft.com/office/drawing/2010/main" w="38100">
                    <a:solidFill>
                      <a:srgbClr val="000000"/>
                    </a:solidFill>
                    <a:round/>
                    <a:headEnd/>
                    <a:tailEnd/>
                  </a14:hiddenLine>
                </a:ext>
              </a:extLst>
            </p:spPr>
            <p:txBody>
              <a:bodyPr wrap="none" anchor="ctr">
                <a:spAutoFit/>
              </a:bodyPr>
              <a:lstStyle/>
              <a:p>
                <a:endParaRPr lang="zh-CN" altLang="en-US"/>
              </a:p>
            </p:txBody>
          </p:sp>
          <p:sp>
            <p:nvSpPr>
              <p:cNvPr id="65" name="Oval 57"/>
              <p:cNvSpPr>
                <a:spLocks noChangeArrowheads="1"/>
              </p:cNvSpPr>
              <p:nvPr/>
            </p:nvSpPr>
            <p:spPr bwMode="gray">
              <a:xfrm>
                <a:off x="2832" y="1728"/>
                <a:ext cx="907" cy="907"/>
              </a:xfrm>
              <a:prstGeom prst="ellipse">
                <a:avLst/>
              </a:prstGeom>
              <a:gradFill rotWithShape="1">
                <a:gsLst>
                  <a:gs pos="0">
                    <a:srgbClr val="3965E1">
                      <a:alpha val="32001"/>
                    </a:srgbClr>
                  </a:gs>
                  <a:gs pos="100000">
                    <a:srgbClr val="000000">
                      <a:alpha val="89998"/>
                    </a:srgbClr>
                  </a:gs>
                </a:gsLst>
                <a:lin ang="2700000" scaled="1"/>
              </a:gradFill>
              <a:ln>
                <a:noFill/>
              </a:ln>
              <a:extLst>
                <a:ext uri="{91240B29-F687-4f45-9708-019B960494DF}">
                  <a14:hiddenLine xmlns="" xmlns:a14="http://schemas.microsoft.com/office/drawing/2010/main" w="38100">
                    <a:solidFill>
                      <a:srgbClr val="000000"/>
                    </a:solidFill>
                    <a:round/>
                    <a:headEnd/>
                    <a:tailEnd/>
                  </a14:hiddenLine>
                </a:ext>
              </a:extLst>
            </p:spPr>
            <p:txBody>
              <a:bodyPr wrap="none" anchor="ctr">
                <a:spAutoFit/>
              </a:bodyPr>
              <a:lstStyle/>
              <a:p>
                <a:endParaRPr lang="zh-CN" altLang="en-US"/>
              </a:p>
            </p:txBody>
          </p:sp>
          <p:sp>
            <p:nvSpPr>
              <p:cNvPr id="66" name="Oval 58"/>
              <p:cNvSpPr>
                <a:spLocks noChangeArrowheads="1"/>
              </p:cNvSpPr>
              <p:nvPr/>
            </p:nvSpPr>
            <p:spPr bwMode="gray">
              <a:xfrm>
                <a:off x="2889" y="1788"/>
                <a:ext cx="787" cy="788"/>
              </a:xfrm>
              <a:prstGeom prst="ellipse">
                <a:avLst/>
              </a:prstGeom>
              <a:gradFill rotWithShape="1">
                <a:gsLst>
                  <a:gs pos="0">
                    <a:srgbClr val="1F377A"/>
                  </a:gs>
                  <a:gs pos="50000">
                    <a:srgbClr val="3965E1"/>
                  </a:gs>
                  <a:gs pos="100000">
                    <a:srgbClr val="1F377A"/>
                  </a:gs>
                </a:gsLst>
                <a:lin ang="18900000" scaled="1"/>
              </a:gradFill>
              <a:ln>
                <a:noFill/>
              </a:ln>
              <a:extLst>
                <a:ext uri="{91240B29-F687-4f45-9708-019B960494DF}">
                  <a14:hiddenLine xmlns="" xmlns:a14="http://schemas.microsoft.com/office/drawing/2010/main" w="38100">
                    <a:solidFill>
                      <a:srgbClr val="000000"/>
                    </a:solidFill>
                    <a:round/>
                    <a:headEnd/>
                    <a:tailEnd/>
                  </a14:hiddenLine>
                </a:ext>
              </a:extLst>
            </p:spPr>
            <p:txBody>
              <a:bodyPr anchor="ctr">
                <a:spAutoFit/>
              </a:bodyPr>
              <a:lstStyle/>
              <a:p>
                <a:endParaRPr lang="zh-CN" altLang="en-US"/>
              </a:p>
            </p:txBody>
          </p:sp>
          <p:sp>
            <p:nvSpPr>
              <p:cNvPr id="67" name="Oval 59"/>
              <p:cNvSpPr>
                <a:spLocks noChangeArrowheads="1"/>
              </p:cNvSpPr>
              <p:nvPr/>
            </p:nvSpPr>
            <p:spPr bwMode="gray">
              <a:xfrm>
                <a:off x="2889" y="1794"/>
                <a:ext cx="787" cy="788"/>
              </a:xfrm>
              <a:prstGeom prst="ellipse">
                <a:avLst/>
              </a:prstGeom>
              <a:gradFill rotWithShape="1">
                <a:gsLst>
                  <a:gs pos="0">
                    <a:srgbClr val="264396"/>
                  </a:gs>
                  <a:gs pos="100000">
                    <a:srgbClr val="3965E1">
                      <a:alpha val="0"/>
                    </a:srgbClr>
                  </a:gs>
                </a:gsLst>
                <a:lin ang="2700000" scaled="1"/>
              </a:gradFill>
              <a:ln>
                <a:noFill/>
              </a:ln>
              <a:extLst>
                <a:ext uri="{91240B29-F687-4f45-9708-019B960494DF}">
                  <a14:hiddenLine xmlns="" xmlns:a14="http://schemas.microsoft.com/office/drawing/2010/main" w="38100">
                    <a:solidFill>
                      <a:srgbClr val="000000"/>
                    </a:solidFill>
                    <a:round/>
                    <a:headEnd/>
                    <a:tailEnd/>
                  </a14:hiddenLine>
                </a:ext>
              </a:extLst>
            </p:spPr>
            <p:txBody>
              <a:bodyPr anchor="ctr">
                <a:spAutoFit/>
              </a:bodyPr>
              <a:lstStyle/>
              <a:p>
                <a:endParaRPr lang="zh-CN" altLang="en-US"/>
              </a:p>
            </p:txBody>
          </p:sp>
          <p:sp>
            <p:nvSpPr>
              <p:cNvPr id="68" name="Oval 60"/>
              <p:cNvSpPr>
                <a:spLocks noChangeArrowheads="1"/>
              </p:cNvSpPr>
              <p:nvPr/>
            </p:nvSpPr>
            <p:spPr bwMode="gray">
              <a:xfrm>
                <a:off x="2928" y="1833"/>
                <a:ext cx="709" cy="709"/>
              </a:xfrm>
              <a:prstGeom prst="ellipse">
                <a:avLst/>
              </a:prstGeom>
              <a:gradFill rotWithShape="1">
                <a:gsLst>
                  <a:gs pos="0">
                    <a:srgbClr val="3965E1"/>
                  </a:gs>
                  <a:gs pos="100000">
                    <a:srgbClr val="03060D"/>
                  </a:gs>
                </a:gsLst>
                <a:lin ang="5400000" scaled="1"/>
              </a:gradFill>
              <a:ln>
                <a:noFill/>
              </a:ln>
              <a:extLst>
                <a:ext uri="{91240B29-F687-4f45-9708-019B960494DF}">
                  <a14:hiddenLine xmlns="" xmlns:a14="http://schemas.microsoft.com/office/drawing/2010/main" w="38100">
                    <a:solidFill>
                      <a:srgbClr val="000000"/>
                    </a:solidFill>
                    <a:round/>
                    <a:headEnd/>
                    <a:tailEnd/>
                  </a14:hiddenLine>
                </a:ext>
              </a:extLst>
            </p:spPr>
            <p:txBody>
              <a:bodyPr anchor="ctr">
                <a:spAutoFit/>
              </a:bodyPr>
              <a:lstStyle/>
              <a:p>
                <a:endParaRPr lang="zh-CN" altLang="en-US"/>
              </a:p>
            </p:txBody>
          </p:sp>
          <p:grpSp>
            <p:nvGrpSpPr>
              <p:cNvPr id="69" name="Group 61"/>
              <p:cNvGrpSpPr>
                <a:grpSpLocks/>
              </p:cNvGrpSpPr>
              <p:nvPr/>
            </p:nvGrpSpPr>
            <p:grpSpPr bwMode="auto">
              <a:xfrm>
                <a:off x="2946" y="1842"/>
                <a:ext cx="687" cy="688"/>
                <a:chOff x="4166" y="1706"/>
                <a:chExt cx="1252" cy="1252"/>
              </a:xfrm>
            </p:grpSpPr>
            <p:sp>
              <p:nvSpPr>
                <p:cNvPr id="70" name="Oval 62"/>
                <p:cNvSpPr>
                  <a:spLocks noChangeArrowheads="1"/>
                </p:cNvSpPr>
                <p:nvPr/>
              </p:nvSpPr>
              <p:spPr bwMode="gray">
                <a:xfrm>
                  <a:off x="4166" y="1706"/>
                  <a:ext cx="1252" cy="1252"/>
                </a:xfrm>
                <a:prstGeom prst="ellipse">
                  <a:avLst/>
                </a:prstGeom>
                <a:gradFill rotWithShape="1">
                  <a:gsLst>
                    <a:gs pos="0">
                      <a:srgbClr val="636869"/>
                    </a:gs>
                    <a:gs pos="100000">
                      <a:srgbClr val="D6E1E2"/>
                    </a:gs>
                  </a:gsLst>
                  <a:lin ang="5400000" scaled="1"/>
                </a:gradFill>
                <a:ln>
                  <a:noFill/>
                </a:ln>
                <a:extLst>
                  <a:ext uri="{91240B29-F687-4f45-9708-019B960494DF}">
                    <a14:hiddenLine xmlns="" xmlns:a14="http://schemas.microsoft.com/office/drawing/2010/main" w="9525">
                      <a:solidFill>
                        <a:srgbClr val="000000"/>
                      </a:solidFill>
                      <a:round/>
                      <a:headEnd/>
                      <a:tailEnd/>
                    </a14:hiddenLine>
                  </a:ext>
                </a:extLst>
              </p:spPr>
              <p:txBody>
                <a:bodyPr vert="eaVert" wrap="none" anchor="ctr"/>
                <a:lstStyle/>
                <a:p>
                  <a:endParaRPr lang="zh-CN" altLang="en-US"/>
                </a:p>
              </p:txBody>
            </p:sp>
            <p:sp>
              <p:nvSpPr>
                <p:cNvPr id="71" name="Oval 63"/>
                <p:cNvSpPr>
                  <a:spLocks noChangeArrowheads="1"/>
                </p:cNvSpPr>
                <p:nvPr/>
              </p:nvSpPr>
              <p:spPr bwMode="gray">
                <a:xfrm>
                  <a:off x="4182" y="1713"/>
                  <a:ext cx="1222" cy="1221"/>
                </a:xfrm>
                <a:prstGeom prst="ellipse">
                  <a:avLst/>
                </a:prstGeom>
                <a:gradFill rotWithShape="1">
                  <a:gsLst>
                    <a:gs pos="0">
                      <a:srgbClr val="D6E1E2">
                        <a:alpha val="0"/>
                      </a:srgbClr>
                    </a:gs>
                    <a:gs pos="100000">
                      <a:srgbClr val="F1F5F5"/>
                    </a:gs>
                  </a:gsLst>
                  <a:lin ang="5400000" scaled="1"/>
                </a:gradFill>
                <a:ln>
                  <a:noFill/>
                </a:ln>
                <a:extLst>
                  <a:ext uri="{91240B29-F687-4f45-9708-019B960494DF}">
                    <a14:hiddenLine xmlns="" xmlns:a14="http://schemas.microsoft.com/office/drawing/2010/main" w="9525">
                      <a:solidFill>
                        <a:srgbClr val="000000"/>
                      </a:solidFill>
                      <a:round/>
                      <a:headEnd/>
                      <a:tailEnd/>
                    </a14:hiddenLine>
                  </a:ext>
                </a:extLst>
              </p:spPr>
              <p:txBody>
                <a:bodyPr vert="eaVert" wrap="none" anchor="ctr"/>
                <a:lstStyle/>
                <a:p>
                  <a:endParaRPr lang="zh-CN" altLang="en-US"/>
                </a:p>
              </p:txBody>
            </p:sp>
            <p:sp>
              <p:nvSpPr>
                <p:cNvPr id="72" name="Oval 64"/>
                <p:cNvSpPr>
                  <a:spLocks noChangeArrowheads="1"/>
                </p:cNvSpPr>
                <p:nvPr/>
              </p:nvSpPr>
              <p:spPr bwMode="gray">
                <a:xfrm>
                  <a:off x="4195" y="1725"/>
                  <a:ext cx="1162" cy="1141"/>
                </a:xfrm>
                <a:prstGeom prst="ellipse">
                  <a:avLst/>
                </a:prstGeom>
                <a:gradFill rotWithShape="1">
                  <a:gsLst>
                    <a:gs pos="0">
                      <a:srgbClr val="AAB2B3"/>
                    </a:gs>
                    <a:gs pos="100000">
                      <a:srgbClr val="D6E1E2">
                        <a:alpha val="48000"/>
                      </a:srgbClr>
                    </a:gs>
                  </a:gsLst>
                  <a:lin ang="5400000" scaled="1"/>
                </a:gradFill>
                <a:ln>
                  <a:noFill/>
                </a:ln>
                <a:extLst>
                  <a:ext uri="{91240B29-F687-4f45-9708-019B960494DF}">
                    <a14:hiddenLine xmlns="" xmlns:a14="http://schemas.microsoft.com/office/drawing/2010/main" w="9525">
                      <a:solidFill>
                        <a:srgbClr val="000000"/>
                      </a:solidFill>
                      <a:round/>
                      <a:headEnd/>
                      <a:tailEnd/>
                    </a14:hiddenLine>
                  </a:ext>
                </a:extLst>
              </p:spPr>
              <p:txBody>
                <a:bodyPr vert="eaVert" wrap="none" anchor="ctr"/>
                <a:lstStyle/>
                <a:p>
                  <a:endParaRPr lang="zh-CN" altLang="en-US"/>
                </a:p>
              </p:txBody>
            </p:sp>
            <p:sp>
              <p:nvSpPr>
                <p:cNvPr id="73" name="Oval 65"/>
                <p:cNvSpPr>
                  <a:spLocks noChangeArrowheads="1"/>
                </p:cNvSpPr>
                <p:nvPr/>
              </p:nvSpPr>
              <p:spPr bwMode="gray">
                <a:xfrm>
                  <a:off x="4263" y="1757"/>
                  <a:ext cx="1033" cy="926"/>
                </a:xfrm>
                <a:prstGeom prst="ellipse">
                  <a:avLst/>
                </a:prstGeom>
                <a:gradFill rotWithShape="1">
                  <a:gsLst>
                    <a:gs pos="0">
                      <a:srgbClr val="FFFFFF"/>
                    </a:gs>
                    <a:gs pos="100000">
                      <a:srgbClr val="D6E1E2">
                        <a:alpha val="37999"/>
                      </a:srgbClr>
                    </a:gs>
                  </a:gsLst>
                  <a:lin ang="5400000" scaled="1"/>
                </a:gradFill>
                <a:ln>
                  <a:noFill/>
                </a:ln>
                <a:extLst>
                  <a:ext uri="{91240B29-F687-4f45-9708-019B960494DF}">
                    <a14:hiddenLine xmlns="" xmlns:a14="http://schemas.microsoft.com/office/drawing/2010/main" w="9525">
                      <a:solidFill>
                        <a:srgbClr val="000000"/>
                      </a:solidFill>
                      <a:round/>
                      <a:headEnd/>
                      <a:tailEnd/>
                    </a14:hiddenLine>
                  </a:ext>
                </a:extLst>
              </p:spPr>
              <p:txBody>
                <a:bodyPr vert="eaVert" wrap="none" anchor="ctr"/>
                <a:lstStyle/>
                <a:p>
                  <a:endParaRPr lang="zh-CN" altLang="en-US"/>
                </a:p>
              </p:txBody>
            </p:sp>
          </p:grpSp>
        </p:grpSp>
        <p:sp>
          <p:nvSpPr>
            <p:cNvPr id="63" name="Text Box 66"/>
            <p:cNvSpPr txBox="1">
              <a:spLocks noChangeArrowheads="1"/>
            </p:cNvSpPr>
            <p:nvPr/>
          </p:nvSpPr>
          <p:spPr bwMode="gray">
            <a:xfrm>
              <a:off x="1744" y="3456"/>
              <a:ext cx="770" cy="3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algn="ctr"/>
              <a:r>
                <a:rPr lang="zh-CN" altLang="en-US" sz="2000" dirty="0">
                  <a:solidFill>
                    <a:srgbClr val="000000"/>
                  </a:solidFill>
                  <a:latin typeface="微软雅黑"/>
                  <a:ea typeface="微软雅黑"/>
                  <a:cs typeface="微软雅黑"/>
                </a:rPr>
                <a:t>无线局域网</a:t>
              </a:r>
              <a:endParaRPr lang="en-US" altLang="zh-CN" sz="2000" dirty="0">
                <a:solidFill>
                  <a:srgbClr val="000000"/>
                </a:solidFill>
                <a:latin typeface="微软雅黑"/>
                <a:ea typeface="微软雅黑"/>
                <a:cs typeface="微软雅黑"/>
              </a:endParaRPr>
            </a:p>
            <a:p>
              <a:pPr algn="ctr"/>
              <a:r>
                <a:rPr lang="en-US" altLang="zh-CN" sz="1400" dirty="0" err="1">
                  <a:solidFill>
                    <a:srgbClr val="FF0000"/>
                  </a:solidFill>
                  <a:latin typeface="微软雅黑"/>
                  <a:ea typeface="微软雅黑"/>
                  <a:cs typeface="微软雅黑"/>
                </a:rPr>
                <a:t>WiFi</a:t>
              </a:r>
              <a:endParaRPr lang="en-US" altLang="zh-CN" sz="1400" dirty="0">
                <a:solidFill>
                  <a:srgbClr val="FF0000"/>
                </a:solidFill>
                <a:latin typeface="微软雅黑"/>
                <a:ea typeface="微软雅黑"/>
                <a:cs typeface="微软雅黑"/>
              </a:endParaRPr>
            </a:p>
          </p:txBody>
        </p:sp>
      </p:grpSp>
      <p:sp>
        <p:nvSpPr>
          <p:cNvPr id="74" name="矩形 73"/>
          <p:cNvSpPr/>
          <p:nvPr/>
        </p:nvSpPr>
        <p:spPr>
          <a:xfrm>
            <a:off x="0" y="6457890"/>
            <a:ext cx="1698251" cy="400110"/>
          </a:xfrm>
          <a:prstGeom prst="rect">
            <a:avLst/>
          </a:prstGeom>
          <a:noFill/>
        </p:spPr>
        <p:txBody>
          <a:bodyPr wrap="none">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defRPr/>
            </a:pPr>
            <a:r>
              <a:rPr lang="zh-CN" altLang="en-US" sz="2000" dirty="0">
                <a:ln w="11430"/>
                <a:effectLst>
                  <a:outerShdw blurRad="50800" dist="39000" dir="5460000" algn="tl">
                    <a:srgbClr val="000000">
                      <a:alpha val="38000"/>
                    </a:srgbClr>
                  </a:outerShdw>
                </a:effectLst>
                <a:latin typeface="微软雅黑"/>
                <a:ea typeface="微软雅黑"/>
                <a:cs typeface="微软雅黑"/>
              </a:rPr>
              <a:t>详见</a:t>
            </a:r>
            <a:r>
              <a:rPr lang="en-US" altLang="zh-CN" sz="2000" dirty="0">
                <a:ln w="11430"/>
                <a:effectLst>
                  <a:outerShdw blurRad="50800" dist="39000" dir="5460000" algn="tl">
                    <a:srgbClr val="000000">
                      <a:alpha val="38000"/>
                    </a:srgbClr>
                  </a:outerShdw>
                </a:effectLst>
                <a:latin typeface="微软雅黑"/>
                <a:ea typeface="微软雅黑"/>
                <a:cs typeface="微软雅黑"/>
              </a:rPr>
              <a:t> </a:t>
            </a:r>
            <a:r>
              <a:rPr lang="zh-CN" altLang="en-US" sz="2000" dirty="0">
                <a:ln w="11430"/>
                <a:solidFill>
                  <a:srgbClr val="C00000"/>
                </a:solidFill>
                <a:effectLst>
                  <a:outerShdw blurRad="50800" dist="39000" dir="5460000" algn="tl">
                    <a:srgbClr val="000000">
                      <a:alpha val="38000"/>
                    </a:srgbClr>
                  </a:outerShdw>
                </a:effectLst>
                <a:latin typeface="微软雅黑"/>
                <a:ea typeface="微软雅黑"/>
                <a:cs typeface="微软雅黑"/>
              </a:rPr>
              <a:t>第</a:t>
            </a:r>
            <a:r>
              <a:rPr lang="en-US" altLang="zh-CN" sz="2000" dirty="0">
                <a:ln w="11430"/>
                <a:solidFill>
                  <a:srgbClr val="C00000"/>
                </a:solidFill>
                <a:effectLst>
                  <a:outerShdw blurRad="50800" dist="39000" dir="5460000" algn="tl">
                    <a:srgbClr val="000000">
                      <a:alpha val="38000"/>
                    </a:srgbClr>
                  </a:outerShdw>
                </a:effectLst>
                <a:latin typeface="微软雅黑"/>
                <a:ea typeface="微软雅黑"/>
                <a:cs typeface="微软雅黑"/>
              </a:rPr>
              <a:t>6</a:t>
            </a:r>
            <a:r>
              <a:rPr lang="en-US" altLang="zh-CN" sz="2000" dirty="0" smtClean="0">
                <a:ln w="11430"/>
                <a:solidFill>
                  <a:srgbClr val="C00000"/>
                </a:solidFill>
                <a:effectLst>
                  <a:outerShdw blurRad="50800" dist="39000" dir="5460000" algn="tl">
                    <a:srgbClr val="000000">
                      <a:alpha val="38000"/>
                    </a:srgbClr>
                  </a:outerShdw>
                </a:effectLst>
                <a:latin typeface="微软雅黑"/>
                <a:ea typeface="微软雅黑"/>
                <a:cs typeface="微软雅黑"/>
              </a:rPr>
              <a:t>-8</a:t>
            </a:r>
            <a:r>
              <a:rPr lang="zh-CN" altLang="en-US" sz="2000" dirty="0" smtClean="0">
                <a:ln w="11430"/>
                <a:solidFill>
                  <a:srgbClr val="C00000"/>
                </a:solidFill>
                <a:effectLst>
                  <a:outerShdw blurRad="50800" dist="39000" dir="5460000" algn="tl">
                    <a:srgbClr val="000000">
                      <a:alpha val="38000"/>
                    </a:srgbClr>
                  </a:outerShdw>
                </a:effectLst>
                <a:latin typeface="微软雅黑"/>
                <a:ea typeface="微软雅黑"/>
                <a:cs typeface="微软雅黑"/>
              </a:rPr>
              <a:t>章</a:t>
            </a:r>
            <a:endParaRPr lang="zh-CN" altLang="en-US" sz="2000" dirty="0">
              <a:ln w="11430"/>
              <a:solidFill>
                <a:srgbClr val="C00000"/>
              </a:solidFill>
              <a:effectLst>
                <a:outerShdw blurRad="50800" dist="39000" dir="5460000" algn="tl">
                  <a:srgbClr val="000000">
                    <a:alpha val="38000"/>
                  </a:srgbClr>
                </a:outerShdw>
              </a:effectLst>
              <a:latin typeface="微软雅黑"/>
              <a:ea typeface="微软雅黑"/>
              <a:cs typeface="微软雅黑"/>
            </a:endParaRPr>
          </a:p>
        </p:txBody>
      </p:sp>
      <p:sp>
        <p:nvSpPr>
          <p:cNvPr id="75" name="文本框 74"/>
          <p:cNvSpPr txBox="1"/>
          <p:nvPr/>
        </p:nvSpPr>
        <p:spPr>
          <a:xfrm>
            <a:off x="9895894" y="5821582"/>
            <a:ext cx="184666" cy="369332"/>
          </a:xfrm>
          <a:prstGeom prst="rect">
            <a:avLst/>
          </a:prstGeom>
          <a:noFill/>
        </p:spPr>
        <p:txBody>
          <a:bodyPr wrap="none" rtlCol="0">
            <a:spAutoFit/>
          </a:bodyPr>
          <a:lstStyle/>
          <a:p>
            <a:endParaRPr kumimoji="1" lang="zh-CN" altLang="en-US" dirty="0"/>
          </a:p>
        </p:txBody>
      </p:sp>
    </p:spTree>
    <p:extLst>
      <p:ext uri="{BB962C8B-B14F-4D97-AF65-F5344CB8AC3E}">
        <p14:creationId xmlns:p14="http://schemas.microsoft.com/office/powerpoint/2010/main" val="1664240629"/>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nodeType="withEffect">
                                  <p:stCondLst>
                                    <p:cond delay="0"/>
                                  </p:stCondLst>
                                  <p:childTnLst>
                                    <p:set>
                                      <p:cBhvr>
                                        <p:cTn id="17" dur="1" fill="hold">
                                          <p:stCondLst>
                                            <p:cond delay="0"/>
                                          </p:stCondLst>
                                        </p:cTn>
                                        <p:tgtEl>
                                          <p:spTgt spid="49"/>
                                        </p:tgtEl>
                                        <p:attrNameLst>
                                          <p:attrName>style.visibility</p:attrName>
                                        </p:attrNameLst>
                                      </p:cBhvr>
                                      <p:to>
                                        <p:strVal val="visible"/>
                                      </p:to>
                                    </p:set>
                                    <p:animEffect transition="in" filter="fade">
                                      <p:cBhvr>
                                        <p:cTn id="18" dur="500"/>
                                        <p:tgtEl>
                                          <p:spTgt spid="49"/>
                                        </p:tgtEl>
                                      </p:cBhvr>
                                    </p:animEffect>
                                  </p:childTnLst>
                                </p:cTn>
                              </p:par>
                              <p:par>
                                <p:cTn id="19" presetID="10"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fade">
                                      <p:cBhvr>
                                        <p:cTn id="26" dur="500"/>
                                        <p:tgtEl>
                                          <p:spTgt spid="6"/>
                                        </p:tgtEl>
                                      </p:cBhvr>
                                    </p:animEffect>
                                  </p:childTnLst>
                                </p:cTn>
                              </p:par>
                            </p:childTnLst>
                          </p:cTn>
                        </p:par>
                        <p:par>
                          <p:cTn id="27" fill="hold">
                            <p:stCondLst>
                              <p:cond delay="500"/>
                            </p:stCondLst>
                            <p:childTnLst>
                              <p:par>
                                <p:cTn id="28" presetID="10" presetClass="entr" presetSubtype="0" fill="hold" nodeType="after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fade">
                                      <p:cBhvr>
                                        <p:cTn id="30" dur="500"/>
                                        <p:tgtEl>
                                          <p:spTgt spid="12"/>
                                        </p:tgtEl>
                                      </p:cBhvr>
                                    </p:animEffect>
                                  </p:childTnLst>
                                </p:cTn>
                              </p:par>
                              <p:par>
                                <p:cTn id="31" presetID="10" presetClass="entr" presetSubtype="0" fill="hold" nodeType="withEffect">
                                  <p:stCondLst>
                                    <p:cond delay="0"/>
                                  </p:stCondLst>
                                  <p:childTnLst>
                                    <p:set>
                                      <p:cBhvr>
                                        <p:cTn id="32" dur="1" fill="hold">
                                          <p:stCondLst>
                                            <p:cond delay="0"/>
                                          </p:stCondLst>
                                        </p:cTn>
                                        <p:tgtEl>
                                          <p:spTgt spid="38"/>
                                        </p:tgtEl>
                                        <p:attrNameLst>
                                          <p:attrName>style.visibility</p:attrName>
                                        </p:attrNameLst>
                                      </p:cBhvr>
                                      <p:to>
                                        <p:strVal val="visible"/>
                                      </p:to>
                                    </p:set>
                                    <p:animEffect transition="in" filter="fade">
                                      <p:cBhvr>
                                        <p:cTn id="33" dur="500"/>
                                        <p:tgtEl>
                                          <p:spTgt spid="38"/>
                                        </p:tgtEl>
                                      </p:cBhvr>
                                    </p:animEffect>
                                  </p:childTnLst>
                                </p:cTn>
                              </p:par>
                              <p:par>
                                <p:cTn id="34" presetID="10" presetClass="entr" presetSubtype="0" fill="hold" nodeType="with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fade">
                                      <p:cBhvr>
                                        <p:cTn id="36" dur="500"/>
                                        <p:tgtEl>
                                          <p:spTgt spid="10"/>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7"/>
                                        </p:tgtEl>
                                        <p:attrNameLst>
                                          <p:attrName>style.visibility</p:attrName>
                                        </p:attrNameLst>
                                      </p:cBhvr>
                                      <p:to>
                                        <p:strVal val="visible"/>
                                      </p:to>
                                    </p:set>
                                    <p:animEffect transition="in" filter="fade">
                                      <p:cBhvr>
                                        <p:cTn id="41" dur="500"/>
                                        <p:tgtEl>
                                          <p:spTgt spid="7"/>
                                        </p:tgtEl>
                                      </p:cBhvr>
                                    </p:animEffect>
                                  </p:childTnLst>
                                </p:cTn>
                              </p:par>
                              <p:par>
                                <p:cTn id="42" presetID="10" presetClass="entr" presetSubtype="0" fill="hold" nodeType="withEffect">
                                  <p:stCondLst>
                                    <p:cond delay="0"/>
                                  </p:stCondLst>
                                  <p:childTnLst>
                                    <p:set>
                                      <p:cBhvr>
                                        <p:cTn id="43" dur="1" fill="hold">
                                          <p:stCondLst>
                                            <p:cond delay="0"/>
                                          </p:stCondLst>
                                        </p:cTn>
                                        <p:tgtEl>
                                          <p:spTgt spid="61"/>
                                        </p:tgtEl>
                                        <p:attrNameLst>
                                          <p:attrName>style.visibility</p:attrName>
                                        </p:attrNameLst>
                                      </p:cBhvr>
                                      <p:to>
                                        <p:strVal val="visible"/>
                                      </p:to>
                                    </p:set>
                                    <p:animEffect transition="in" filter="fade">
                                      <p:cBhvr>
                                        <p:cTn id="44" dur="500"/>
                                        <p:tgtEl>
                                          <p:spTgt spid="61"/>
                                        </p:tgtEl>
                                      </p:cBhvr>
                                    </p:animEffect>
                                  </p:childTnLst>
                                </p:cTn>
                              </p:par>
                              <p:par>
                                <p:cTn id="45" presetID="10" presetClass="entr" presetSubtype="0" fill="hold" nodeType="withEffect">
                                  <p:stCondLst>
                                    <p:cond delay="0"/>
                                  </p:stCondLst>
                                  <p:childTnLst>
                                    <p:set>
                                      <p:cBhvr>
                                        <p:cTn id="46" dur="1" fill="hold">
                                          <p:stCondLst>
                                            <p:cond delay="0"/>
                                          </p:stCondLst>
                                        </p:cTn>
                                        <p:tgtEl>
                                          <p:spTgt spid="11"/>
                                        </p:tgtEl>
                                        <p:attrNameLst>
                                          <p:attrName>style.visibility</p:attrName>
                                        </p:attrNameLst>
                                      </p:cBhvr>
                                      <p:to>
                                        <p:strVal val="visible"/>
                                      </p:to>
                                    </p:set>
                                    <p:animEffect transition="in" filter="fade">
                                      <p:cBhvr>
                                        <p:cTn id="47" dur="500"/>
                                        <p:tgtEl>
                                          <p:spTgt spid="11"/>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5"/>
                                        </p:tgtEl>
                                        <p:attrNameLst>
                                          <p:attrName>style.visibility</p:attrName>
                                        </p:attrNameLst>
                                      </p:cBhvr>
                                      <p:to>
                                        <p:strVal val="visible"/>
                                      </p:to>
                                    </p:set>
                                    <p:animEffect transition="in" filter="fade">
                                      <p:cBhvr>
                                        <p:cTn id="52" dur="500"/>
                                        <p:tgtEl>
                                          <p:spTgt spid="5"/>
                                        </p:tgtEl>
                                      </p:cBhvr>
                                    </p:animEffect>
                                  </p:childTnLst>
                                </p:cTn>
                              </p:par>
                              <p:par>
                                <p:cTn id="53" presetID="10" presetClass="entr" presetSubtype="0" fill="hold" nodeType="withEffect">
                                  <p:stCondLst>
                                    <p:cond delay="0"/>
                                  </p:stCondLst>
                                  <p:childTnLst>
                                    <p:set>
                                      <p:cBhvr>
                                        <p:cTn id="54" dur="1" fill="hold">
                                          <p:stCondLst>
                                            <p:cond delay="0"/>
                                          </p:stCondLst>
                                        </p:cTn>
                                        <p:tgtEl>
                                          <p:spTgt spid="13"/>
                                        </p:tgtEl>
                                        <p:attrNameLst>
                                          <p:attrName>style.visibility</p:attrName>
                                        </p:attrNameLst>
                                      </p:cBhvr>
                                      <p:to>
                                        <p:strVal val="visible"/>
                                      </p:to>
                                    </p:set>
                                    <p:animEffect transition="in" filter="fade">
                                      <p:cBhvr>
                                        <p:cTn id="55" dur="500"/>
                                        <p:tgtEl>
                                          <p:spTgt spid="13"/>
                                        </p:tgtEl>
                                      </p:cBhvr>
                                    </p:animEffect>
                                  </p:childTnLst>
                                </p:cTn>
                              </p:par>
                              <p:par>
                                <p:cTn id="56" presetID="10" presetClass="entr" presetSubtype="0" fill="hold" nodeType="withEffect">
                                  <p:stCondLst>
                                    <p:cond delay="0"/>
                                  </p:stCondLst>
                                  <p:childTnLst>
                                    <p:set>
                                      <p:cBhvr>
                                        <p:cTn id="57" dur="1" fill="hold">
                                          <p:stCondLst>
                                            <p:cond delay="0"/>
                                          </p:stCondLst>
                                        </p:cTn>
                                        <p:tgtEl>
                                          <p:spTgt spid="26"/>
                                        </p:tgtEl>
                                        <p:attrNameLst>
                                          <p:attrName>style.visibility</p:attrName>
                                        </p:attrNameLst>
                                      </p:cBhvr>
                                      <p:to>
                                        <p:strVal val="visible"/>
                                      </p:to>
                                    </p:set>
                                    <p:animEffect transition="in" filter="fade">
                                      <p:cBhvr>
                                        <p:cTn id="58" dur="500"/>
                                        <p:tgtEl>
                                          <p:spTgt spid="26"/>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37"/>
                                        </p:tgtEl>
                                        <p:attrNameLst>
                                          <p:attrName>style.visibility</p:attrName>
                                        </p:attrNameLst>
                                      </p:cBhvr>
                                      <p:to>
                                        <p:strVal val="visible"/>
                                      </p:to>
                                    </p:set>
                                    <p:animEffect transition="in" filter="fade">
                                      <p:cBhvr>
                                        <p:cTn id="61" dur="500"/>
                                        <p:tgtEl>
                                          <p:spTgt spid="37"/>
                                        </p:tgtEl>
                                      </p:cBhvr>
                                    </p:animEffect>
                                  </p:childTnLst>
                                </p:cTn>
                              </p:par>
                            </p:childTnLst>
                          </p:cTn>
                        </p:par>
                      </p:childTnLst>
                    </p:cTn>
                  </p:par>
                  <p:par>
                    <p:cTn id="62" fill="hold">
                      <p:stCondLst>
                        <p:cond delay="indefinite"/>
                      </p:stCondLst>
                      <p:childTnLst>
                        <p:par>
                          <p:cTn id="63" fill="hold">
                            <p:stCondLst>
                              <p:cond delay="0"/>
                            </p:stCondLst>
                            <p:childTnLst>
                              <p:par>
                                <p:cTn id="64" presetID="2" presetClass="entr" presetSubtype="4" fill="hold" grpId="0" nodeType="clickEffect">
                                  <p:stCondLst>
                                    <p:cond delay="0"/>
                                  </p:stCondLst>
                                  <p:childTnLst>
                                    <p:set>
                                      <p:cBhvr>
                                        <p:cTn id="65" dur="1" fill="hold">
                                          <p:stCondLst>
                                            <p:cond delay="0"/>
                                          </p:stCondLst>
                                        </p:cTn>
                                        <p:tgtEl>
                                          <p:spTgt spid="74"/>
                                        </p:tgtEl>
                                        <p:attrNameLst>
                                          <p:attrName>style.visibility</p:attrName>
                                        </p:attrNameLst>
                                      </p:cBhvr>
                                      <p:to>
                                        <p:strVal val="visible"/>
                                      </p:to>
                                    </p:set>
                                    <p:anim calcmode="lin" valueType="num">
                                      <p:cBhvr additive="base">
                                        <p:cTn id="66" dur="500" fill="hold"/>
                                        <p:tgtEl>
                                          <p:spTgt spid="74"/>
                                        </p:tgtEl>
                                        <p:attrNameLst>
                                          <p:attrName>ppt_x</p:attrName>
                                        </p:attrNameLst>
                                      </p:cBhvr>
                                      <p:tavLst>
                                        <p:tav tm="0">
                                          <p:val>
                                            <p:strVal val="#ppt_x"/>
                                          </p:val>
                                        </p:tav>
                                        <p:tav tm="100000">
                                          <p:val>
                                            <p:strVal val="#ppt_x"/>
                                          </p:val>
                                        </p:tav>
                                      </p:tavLst>
                                    </p:anim>
                                    <p:anim calcmode="lin" valueType="num">
                                      <p:cBhvr additive="base">
                                        <p:cTn id="67" dur="500" fill="hold"/>
                                        <p:tgtEl>
                                          <p:spTgt spid="7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25" grpId="0"/>
      <p:bldP spid="37" grpId="0"/>
      <p:bldP spid="7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标题 1">
            <a:extLst/>
          </p:cNvPr>
          <p:cNvSpPr txBox="1">
            <a:spLocks/>
          </p:cNvSpPr>
          <p:nvPr/>
        </p:nvSpPr>
        <p:spPr bwMode="auto">
          <a:xfrm>
            <a:off x="1096013" y="776288"/>
            <a:ext cx="3457575" cy="401241"/>
          </a:xfrm>
          <a:prstGeom prst="rect">
            <a:avLst/>
          </a:prstGeom>
          <a:noFill/>
          <a:ln>
            <a:noFill/>
          </a:ln>
          <a:effectLst>
            <a:glow rad="63500">
              <a:schemeClr val="accent5">
                <a:satMod val="175000"/>
                <a:alpha val="40000"/>
              </a:schemeClr>
            </a:glow>
            <a:outerShdw blurRad="50800" dist="38100" dir="2700000" algn="tl" rotWithShape="0">
              <a:prstClr val="black">
                <a:alpha val="40000"/>
              </a:prstClr>
            </a:outerShdw>
            <a:reflection blurRad="6350" stA="52000" endA="300" endPos="35000" dir="5400000" sy="-100000" algn="bl" rotWithShape="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ctr" anchorCtr="0" compatLnSpc="1">
            <a:prstTxWarp prst="textNoShape">
              <a:avLst/>
            </a:prstTxWarp>
          </a:bodyPr>
          <a:lstStyle>
            <a:lvl1pPr algn="l" rtl="0" eaLnBrk="0" fontAlgn="base" hangingPunct="0">
              <a:lnSpc>
                <a:spcPct val="90000"/>
              </a:lnSpc>
              <a:spcBef>
                <a:spcPct val="0"/>
              </a:spcBef>
              <a:spcAft>
                <a:spcPct val="0"/>
              </a:spcAft>
              <a:defRPr sz="4400" kern="1200">
                <a:solidFill>
                  <a:schemeClr val="tx1"/>
                </a:solidFill>
                <a:latin typeface="+mj-lt"/>
                <a:ea typeface="+mj-ea"/>
                <a:cs typeface="等线 Light"/>
              </a:defRPr>
            </a:lvl1pPr>
            <a:lvl2pPr algn="l" rtl="0" eaLnBrk="0" fontAlgn="base" hangingPunct="0">
              <a:lnSpc>
                <a:spcPct val="90000"/>
              </a:lnSpc>
              <a:spcBef>
                <a:spcPct val="0"/>
              </a:spcBef>
              <a:spcAft>
                <a:spcPct val="0"/>
              </a:spcAft>
              <a:defRPr sz="4400">
                <a:solidFill>
                  <a:schemeClr val="tx1"/>
                </a:solidFill>
                <a:latin typeface="等线 Light"/>
                <a:ea typeface="等线 Light"/>
                <a:cs typeface="等线 Light"/>
              </a:defRPr>
            </a:lvl2pPr>
            <a:lvl3pPr algn="l" rtl="0" eaLnBrk="0" fontAlgn="base" hangingPunct="0">
              <a:lnSpc>
                <a:spcPct val="90000"/>
              </a:lnSpc>
              <a:spcBef>
                <a:spcPct val="0"/>
              </a:spcBef>
              <a:spcAft>
                <a:spcPct val="0"/>
              </a:spcAft>
              <a:defRPr sz="4400">
                <a:solidFill>
                  <a:schemeClr val="tx1"/>
                </a:solidFill>
                <a:latin typeface="等线 Light"/>
                <a:ea typeface="等线 Light"/>
                <a:cs typeface="等线 Light"/>
              </a:defRPr>
            </a:lvl3pPr>
            <a:lvl4pPr algn="l" rtl="0" eaLnBrk="0" fontAlgn="base" hangingPunct="0">
              <a:lnSpc>
                <a:spcPct val="90000"/>
              </a:lnSpc>
              <a:spcBef>
                <a:spcPct val="0"/>
              </a:spcBef>
              <a:spcAft>
                <a:spcPct val="0"/>
              </a:spcAft>
              <a:defRPr sz="4400">
                <a:solidFill>
                  <a:schemeClr val="tx1"/>
                </a:solidFill>
                <a:latin typeface="等线 Light"/>
                <a:ea typeface="等线 Light"/>
                <a:cs typeface="等线 Light"/>
              </a:defRPr>
            </a:lvl4pPr>
            <a:lvl5pPr algn="l" rtl="0" eaLnBrk="0" fontAlgn="base" hangingPunct="0">
              <a:lnSpc>
                <a:spcPct val="90000"/>
              </a:lnSpc>
              <a:spcBef>
                <a:spcPct val="0"/>
              </a:spcBef>
              <a:spcAft>
                <a:spcPct val="0"/>
              </a:spcAft>
              <a:defRPr sz="4400">
                <a:solidFill>
                  <a:schemeClr val="tx1"/>
                </a:solidFill>
                <a:latin typeface="等线 Light"/>
                <a:ea typeface="等线 Light"/>
                <a:cs typeface="等线 Light"/>
              </a:defRPr>
            </a:lvl5pPr>
            <a:lvl6pPr marL="457200" algn="l" rtl="0" fontAlgn="base">
              <a:lnSpc>
                <a:spcPct val="90000"/>
              </a:lnSpc>
              <a:spcBef>
                <a:spcPct val="0"/>
              </a:spcBef>
              <a:spcAft>
                <a:spcPct val="0"/>
              </a:spcAft>
              <a:defRPr sz="4400">
                <a:solidFill>
                  <a:schemeClr val="tx1"/>
                </a:solidFill>
                <a:latin typeface="等线 Light"/>
                <a:ea typeface="等线 Light"/>
                <a:cs typeface="等线 Light"/>
              </a:defRPr>
            </a:lvl6pPr>
            <a:lvl7pPr marL="914400" algn="l" rtl="0" fontAlgn="base">
              <a:lnSpc>
                <a:spcPct val="90000"/>
              </a:lnSpc>
              <a:spcBef>
                <a:spcPct val="0"/>
              </a:spcBef>
              <a:spcAft>
                <a:spcPct val="0"/>
              </a:spcAft>
              <a:defRPr sz="4400">
                <a:solidFill>
                  <a:schemeClr val="tx1"/>
                </a:solidFill>
                <a:latin typeface="等线 Light"/>
                <a:ea typeface="等线 Light"/>
                <a:cs typeface="等线 Light"/>
              </a:defRPr>
            </a:lvl7pPr>
            <a:lvl8pPr marL="1371600" algn="l" rtl="0" fontAlgn="base">
              <a:lnSpc>
                <a:spcPct val="90000"/>
              </a:lnSpc>
              <a:spcBef>
                <a:spcPct val="0"/>
              </a:spcBef>
              <a:spcAft>
                <a:spcPct val="0"/>
              </a:spcAft>
              <a:defRPr sz="4400">
                <a:solidFill>
                  <a:schemeClr val="tx1"/>
                </a:solidFill>
                <a:latin typeface="等线 Light"/>
                <a:ea typeface="等线 Light"/>
                <a:cs typeface="等线 Light"/>
              </a:defRPr>
            </a:lvl8pPr>
            <a:lvl9pPr marL="1828800" algn="l" rtl="0" fontAlgn="base">
              <a:lnSpc>
                <a:spcPct val="90000"/>
              </a:lnSpc>
              <a:spcBef>
                <a:spcPct val="0"/>
              </a:spcBef>
              <a:spcAft>
                <a:spcPct val="0"/>
              </a:spcAft>
              <a:defRPr sz="4400">
                <a:solidFill>
                  <a:schemeClr val="tx1"/>
                </a:solidFill>
                <a:latin typeface="等线 Light"/>
                <a:ea typeface="等线 Light"/>
                <a:cs typeface="等线 Light"/>
              </a:defRPr>
            </a:lvl9pPr>
          </a:lstStyle>
          <a:p>
            <a:pPr eaLnBrk="1" fontAlgn="auto" hangingPunct="1">
              <a:spcAft>
                <a:spcPts val="0"/>
              </a:spcAft>
              <a:defRPr/>
            </a:pPr>
            <a:r>
              <a:rPr lang="zh-CN" altLang="en-US" sz="3600" b="1" dirty="0">
                <a:solidFill>
                  <a:schemeClr val="bg1"/>
                </a:solidFill>
                <a:latin typeface="微软雅黑" pitchFamily="34" charset="-122"/>
                <a:ea typeface="微软雅黑" pitchFamily="34" charset="-122"/>
              </a:rPr>
              <a:t>起源与发展</a:t>
            </a:r>
          </a:p>
        </p:txBody>
      </p:sp>
      <p:sp>
        <p:nvSpPr>
          <p:cNvPr id="18" name="幻灯片编号占位符 2"/>
          <p:cNvSpPr>
            <a:spLocks noGrp="1"/>
          </p:cNvSpPr>
          <p:nvPr>
            <p:ph type="sldNum" sz="quarter" idx="12"/>
          </p:nvPr>
        </p:nvSpPr>
        <p:spPr/>
        <p:txBody>
          <a:bodyPr/>
          <a:lstStyle/>
          <a:p>
            <a:fld id="{0503CE10-F9D3-4072-A615-6A95AA0B7B65}" type="slidenum">
              <a:rPr lang="zh-CN" altLang="en-US" smtClean="0"/>
              <a:t>4</a:t>
            </a:fld>
            <a:endParaRPr lang="zh-CN" altLang="en-US" dirty="0"/>
          </a:p>
        </p:txBody>
      </p:sp>
      <p:sp>
        <p:nvSpPr>
          <p:cNvPr id="5" name="矩形 4"/>
          <p:cNvSpPr/>
          <p:nvPr/>
        </p:nvSpPr>
        <p:spPr>
          <a:xfrm>
            <a:off x="685800" y="1916516"/>
            <a:ext cx="7735576" cy="3970318"/>
          </a:xfrm>
          <a:prstGeom prst="rect">
            <a:avLst/>
          </a:prstGeom>
          <a:solidFill>
            <a:schemeClr val="accent1">
              <a:lumMod val="50000"/>
            </a:schemeClr>
          </a:solidFill>
        </p:spPr>
        <p:txBody>
          <a:bodyPr wrap="square">
            <a:spAutoFit/>
          </a:bodyPr>
          <a:lstStyle/>
          <a:p>
            <a:pPr algn="just">
              <a:lnSpc>
                <a:spcPct val="150000"/>
              </a:lnSpc>
            </a:pPr>
            <a:r>
              <a:rPr lang="zh-CN" altLang="en-US" sz="2100" b="1" dirty="0">
                <a:solidFill>
                  <a:schemeClr val="bg1"/>
                </a:solidFill>
              </a:rPr>
              <a:t>“物联网”的诞生，是在下面的三种因素的作用下，“</a:t>
            </a:r>
            <a:r>
              <a:rPr lang="zh-CN" altLang="en-US" sz="2100" b="1" dirty="0">
                <a:solidFill>
                  <a:srgbClr val="FFFF00"/>
                </a:solidFill>
              </a:rPr>
              <a:t>水到渠成</a:t>
            </a:r>
            <a:r>
              <a:rPr lang="zh-CN" altLang="en-US" sz="2100" b="1" dirty="0">
                <a:solidFill>
                  <a:schemeClr val="bg1"/>
                </a:solidFill>
              </a:rPr>
              <a:t>”地产生的。</a:t>
            </a:r>
            <a:endParaRPr lang="en-US" altLang="zh-CN" sz="2100" b="1" dirty="0">
              <a:solidFill>
                <a:schemeClr val="bg1"/>
              </a:solidFill>
            </a:endParaRPr>
          </a:p>
          <a:p>
            <a:pPr marL="342900" indent="-342900" algn="just">
              <a:lnSpc>
                <a:spcPct val="150000"/>
              </a:lnSpc>
              <a:buFont typeface="Wingdings" pitchFamily="2" charset="2"/>
              <a:buChar char="p"/>
            </a:pPr>
            <a:r>
              <a:rPr lang="zh-CN" altLang="en-US" sz="2100" b="1" dirty="0">
                <a:solidFill>
                  <a:schemeClr val="bg1"/>
                </a:solidFill>
              </a:rPr>
              <a:t>计算机性能不断提升，但是体积、价格却在不断减少；</a:t>
            </a:r>
            <a:endParaRPr lang="en-US" altLang="zh-CN" sz="2100" b="1" dirty="0">
              <a:solidFill>
                <a:schemeClr val="bg1"/>
              </a:solidFill>
            </a:endParaRPr>
          </a:p>
          <a:p>
            <a:pPr marL="342900" indent="-342900" algn="just">
              <a:lnSpc>
                <a:spcPct val="150000"/>
              </a:lnSpc>
              <a:buFont typeface="Wingdings" pitchFamily="2" charset="2"/>
              <a:buChar char="p"/>
            </a:pPr>
            <a:r>
              <a:rPr lang="zh-CN" altLang="en-US" sz="2100" b="1" dirty="0">
                <a:solidFill>
                  <a:schemeClr val="bg1"/>
                </a:solidFill>
              </a:rPr>
              <a:t>计算模式发生了巨大变化；</a:t>
            </a:r>
            <a:endParaRPr lang="en-US" altLang="zh-CN" sz="2100" b="1" dirty="0">
              <a:solidFill>
                <a:schemeClr val="bg1"/>
              </a:solidFill>
            </a:endParaRPr>
          </a:p>
          <a:p>
            <a:pPr marL="342900" indent="-342900" algn="just">
              <a:lnSpc>
                <a:spcPct val="150000"/>
              </a:lnSpc>
              <a:buFont typeface="Wingdings" pitchFamily="2" charset="2"/>
              <a:buChar char="p"/>
            </a:pPr>
            <a:r>
              <a:rPr lang="zh-CN" altLang="en-US" sz="2100" b="1" dirty="0">
                <a:solidFill>
                  <a:schemeClr val="bg1"/>
                </a:solidFill>
              </a:rPr>
              <a:t>计算机网络、尤其是无线通信网络的高速发展与应用，促进了虚拟世界与物理世界更加深入地融合，共同构成了</a:t>
            </a:r>
            <a:r>
              <a:rPr lang="en-US" altLang="zh-CN" sz="2100" b="1" dirty="0">
                <a:solidFill>
                  <a:schemeClr val="bg1"/>
                </a:solidFill>
              </a:rPr>
              <a:t>CPS (Cyber-Physical Systems</a:t>
            </a:r>
            <a:r>
              <a:rPr lang="zh-CN" altLang="en-US" sz="2100" b="1" dirty="0">
                <a:solidFill>
                  <a:schemeClr val="bg1"/>
                </a:solidFill>
              </a:rPr>
              <a:t>，信息物理系统</a:t>
            </a:r>
            <a:r>
              <a:rPr lang="en-US" altLang="zh-CN" sz="2100" b="1" dirty="0">
                <a:solidFill>
                  <a:schemeClr val="bg1"/>
                </a:solidFill>
              </a:rPr>
              <a:t>)</a:t>
            </a:r>
            <a:r>
              <a:rPr lang="zh-CN" altLang="en-US" sz="2100" b="1" dirty="0">
                <a:solidFill>
                  <a:schemeClr val="bg1"/>
                </a:solidFill>
              </a:rPr>
              <a:t>。</a:t>
            </a:r>
            <a:endParaRPr lang="en-US" altLang="zh-CN" sz="2100" b="1" dirty="0">
              <a:solidFill>
                <a:schemeClr val="bg1"/>
              </a:solidFill>
            </a:endParaRPr>
          </a:p>
          <a:p>
            <a:pPr marL="342900" indent="-342900" algn="just">
              <a:lnSpc>
                <a:spcPct val="150000"/>
              </a:lnSpc>
              <a:buFont typeface="Wingdings" pitchFamily="2" charset="2"/>
              <a:buChar char="p"/>
            </a:pPr>
            <a:endParaRPr lang="zh-CN" altLang="en-US" sz="2100" b="1" dirty="0">
              <a:solidFill>
                <a:schemeClr val="bg1"/>
              </a:solidFill>
            </a:endParaRPr>
          </a:p>
        </p:txBody>
      </p:sp>
    </p:spTree>
    <p:extLst>
      <p:ext uri="{BB962C8B-B14F-4D97-AF65-F5344CB8AC3E}">
        <p14:creationId xmlns:p14="http://schemas.microsoft.com/office/powerpoint/2010/main" val="2045016318"/>
      </p:ext>
    </p:extLst>
  </p:cSld>
  <p:clrMapOvr>
    <a:masterClrMapping/>
  </p:clrMapOvr>
  <p:transition spd="slow">
    <p:fad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a:bodyPr>
          <a:lstStyle/>
          <a:p>
            <a:pPr marL="342900" indent="-342900" eaLnBrk="0" hangingPunct="0">
              <a:lnSpc>
                <a:spcPct val="150000"/>
              </a:lnSpc>
              <a:spcBef>
                <a:spcPts val="1200"/>
              </a:spcBef>
              <a:buFont typeface="Arial" charset="0"/>
              <a:buChar char="•"/>
            </a:pPr>
            <a:r>
              <a:rPr lang="zh-CN" altLang="en-US" b="1" dirty="0">
                <a:solidFill>
                  <a:srgbClr val="0000FF"/>
                </a:solidFill>
                <a:latin typeface="微软雅黑"/>
                <a:ea typeface="微软雅黑"/>
                <a:cs typeface="微软雅黑"/>
              </a:rPr>
              <a:t>网络是物联网最重要的</a:t>
            </a:r>
            <a:r>
              <a:rPr lang="zh-CN" altLang="en-US" b="1" u="sng" dirty="0">
                <a:solidFill>
                  <a:srgbClr val="FF0000"/>
                </a:solidFill>
                <a:latin typeface="微软雅黑"/>
                <a:ea typeface="微软雅黑"/>
                <a:cs typeface="微软雅黑"/>
              </a:rPr>
              <a:t>基础设施</a:t>
            </a:r>
            <a:r>
              <a:rPr lang="zh-CN" altLang="en-US" b="1" dirty="0">
                <a:solidFill>
                  <a:srgbClr val="0000FF"/>
                </a:solidFill>
                <a:latin typeface="微软雅黑"/>
                <a:ea typeface="微软雅黑"/>
                <a:cs typeface="微软雅黑"/>
              </a:rPr>
              <a:t>之一</a:t>
            </a:r>
            <a:r>
              <a:rPr lang="zh-CN" altLang="en-US" b="1" dirty="0" smtClean="0">
                <a:latin typeface="微软雅黑"/>
                <a:ea typeface="微软雅黑"/>
                <a:cs typeface="微软雅黑"/>
              </a:rPr>
              <a:t>。</a:t>
            </a:r>
            <a:endParaRPr lang="zh-CN" altLang="en-US" b="1" dirty="0">
              <a:latin typeface="微软雅黑"/>
              <a:ea typeface="微软雅黑"/>
              <a:cs typeface="微软雅黑"/>
            </a:endParaRPr>
          </a:p>
          <a:p>
            <a:pPr marL="342900" indent="-342900" eaLnBrk="0" hangingPunct="0">
              <a:lnSpc>
                <a:spcPct val="150000"/>
              </a:lnSpc>
              <a:spcBef>
                <a:spcPts val="1200"/>
              </a:spcBef>
              <a:buFont typeface="Arial" charset="0"/>
              <a:buChar char="•"/>
            </a:pPr>
            <a:r>
              <a:rPr lang="zh-CN" altLang="en-US" b="1" dirty="0" smtClean="0">
                <a:latin typeface="微软雅黑"/>
                <a:ea typeface="微软雅黑"/>
                <a:cs typeface="微软雅黑"/>
              </a:rPr>
              <a:t>网络</a:t>
            </a:r>
            <a:r>
              <a:rPr lang="zh-CN" altLang="en-US" b="1" dirty="0">
                <a:latin typeface="微软雅黑"/>
                <a:ea typeface="微软雅黑"/>
                <a:cs typeface="微软雅黑"/>
              </a:rPr>
              <a:t>构建层在物联网四层模型中</a:t>
            </a:r>
            <a:r>
              <a:rPr lang="zh-CN" altLang="en-US" b="1" dirty="0">
                <a:solidFill>
                  <a:srgbClr val="FF0000"/>
                </a:solidFill>
                <a:latin typeface="微软雅黑"/>
                <a:ea typeface="微软雅黑"/>
                <a:cs typeface="微软雅黑"/>
              </a:rPr>
              <a:t>连接感知识别层和管理服务层</a:t>
            </a:r>
            <a:r>
              <a:rPr lang="zh-CN" altLang="en-US" b="1" dirty="0">
                <a:latin typeface="微软雅黑"/>
                <a:ea typeface="微软雅黑"/>
                <a:cs typeface="微软雅黑"/>
              </a:rPr>
              <a:t>，具有强大的</a:t>
            </a:r>
            <a:r>
              <a:rPr lang="zh-CN" altLang="en-US" b="1" u="sng" dirty="0">
                <a:solidFill>
                  <a:srgbClr val="FF0000"/>
                </a:solidFill>
                <a:latin typeface="微软雅黑"/>
                <a:ea typeface="微软雅黑"/>
                <a:cs typeface="微软雅黑"/>
              </a:rPr>
              <a:t>纽带</a:t>
            </a:r>
            <a:r>
              <a:rPr lang="zh-CN" altLang="en-US" b="1" dirty="0">
                <a:latin typeface="微软雅黑"/>
                <a:ea typeface="微软雅黑"/>
                <a:cs typeface="微软雅黑"/>
              </a:rPr>
              <a:t>作用，高效、稳定、及时、安全地传输上下层的数据</a:t>
            </a:r>
            <a:r>
              <a:rPr lang="zh-CN" altLang="en-US" b="1" dirty="0" smtClean="0">
                <a:latin typeface="微软雅黑"/>
                <a:ea typeface="微软雅黑"/>
                <a:cs typeface="微软雅黑"/>
              </a:rPr>
              <a:t>。</a:t>
            </a:r>
            <a:endParaRPr lang="en-US" altLang="zh-CN" b="1" dirty="0">
              <a:latin typeface="微软雅黑"/>
              <a:ea typeface="微软雅黑"/>
              <a:cs typeface="微软雅黑"/>
            </a:endParaRPr>
          </a:p>
          <a:p>
            <a:pPr marL="342900" indent="-342900" eaLnBrk="0" hangingPunct="0">
              <a:lnSpc>
                <a:spcPct val="150000"/>
              </a:lnSpc>
              <a:spcBef>
                <a:spcPts val="1200"/>
              </a:spcBef>
              <a:buFont typeface="Arial" charset="0"/>
              <a:buChar char="•"/>
            </a:pPr>
            <a:r>
              <a:rPr lang="zh-CN" altLang="en-US" dirty="0" smtClean="0">
                <a:latin typeface="微软雅黑"/>
                <a:ea typeface="微软雅黑"/>
                <a:cs typeface="微软雅黑"/>
              </a:rPr>
              <a:t>各种不同类型的无线网络适用于不同的环境，合力提供便捷的网络接入，是实现物物互联的重要基础设施。</a:t>
            </a:r>
            <a:endParaRPr lang="zh-CN" altLang="en-US" dirty="0">
              <a:latin typeface="微软雅黑"/>
              <a:ea typeface="微软雅黑"/>
              <a:cs typeface="微软雅黑"/>
            </a:endParaRPr>
          </a:p>
          <a:p>
            <a:pPr>
              <a:lnSpc>
                <a:spcPct val="150000"/>
              </a:lnSpc>
              <a:spcBef>
                <a:spcPts val="1200"/>
              </a:spcBef>
            </a:pPr>
            <a:endParaRPr kumimoji="1" lang="zh-CN" altLang="en-US" b="1" dirty="0">
              <a:latin typeface="微软雅黑"/>
              <a:ea typeface="微软雅黑"/>
              <a:cs typeface="微软雅黑"/>
            </a:endParaRPr>
          </a:p>
        </p:txBody>
      </p:sp>
      <p:sp>
        <p:nvSpPr>
          <p:cNvPr id="3" name="幻灯片编号占位符 2"/>
          <p:cNvSpPr>
            <a:spLocks noGrp="1"/>
          </p:cNvSpPr>
          <p:nvPr>
            <p:ph type="sldNum" sz="quarter" idx="12"/>
          </p:nvPr>
        </p:nvSpPr>
        <p:spPr/>
        <p:txBody>
          <a:bodyPr/>
          <a:lstStyle/>
          <a:p>
            <a:fld id="{0503CE10-F9D3-4072-A615-6A95AA0B7B65}" type="slidenum">
              <a:rPr lang="zh-CN" altLang="en-US" smtClean="0"/>
              <a:t>40</a:t>
            </a:fld>
            <a:endParaRPr lang="zh-CN" altLang="en-US" dirty="0"/>
          </a:p>
        </p:txBody>
      </p:sp>
      <p:sp>
        <p:nvSpPr>
          <p:cNvPr id="4" name="标题 3"/>
          <p:cNvSpPr>
            <a:spLocks noGrp="1"/>
          </p:cNvSpPr>
          <p:nvPr>
            <p:ph type="title"/>
          </p:nvPr>
        </p:nvSpPr>
        <p:spPr>
          <a:xfrm>
            <a:off x="818696" y="464457"/>
            <a:ext cx="5813426" cy="995679"/>
          </a:xfrm>
        </p:spPr>
        <p:txBody>
          <a:bodyPr/>
          <a:lstStyle/>
          <a:p>
            <a:r>
              <a:rPr kumimoji="1" lang="zh-CN" altLang="en-US" b="1" dirty="0" smtClean="0"/>
              <a:t>核心技术：网络构件层</a:t>
            </a:r>
            <a:endParaRPr kumimoji="1" lang="zh-CN" altLang="en-US" b="1" dirty="0"/>
          </a:p>
        </p:txBody>
      </p:sp>
    </p:spTree>
    <p:extLst>
      <p:ext uri="{BB962C8B-B14F-4D97-AF65-F5344CB8AC3E}">
        <p14:creationId xmlns:p14="http://schemas.microsoft.com/office/powerpoint/2010/main" val="740871601"/>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animEffect transition="in" filter="fade">
                                      <p:cBhvr>
                                        <p:cTn id="11" dur="500"/>
                                        <p:tgtEl>
                                          <p:spTgt spid="2">
                                            <p:txEl>
                                              <p:pRg st="1" end="1"/>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fade">
                                      <p:cBhvr>
                                        <p:cTn id="15" dur="500"/>
                                        <p:tgtEl>
                                          <p:spTgt spid="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628650" y="1380450"/>
            <a:ext cx="7886700" cy="5477550"/>
          </a:xfrm>
        </p:spPr>
        <p:txBody>
          <a:bodyPr>
            <a:noAutofit/>
          </a:bodyPr>
          <a:lstStyle/>
          <a:p>
            <a:pPr>
              <a:lnSpc>
                <a:spcPct val="150000"/>
              </a:lnSpc>
            </a:pPr>
            <a:r>
              <a:rPr lang="zh-CN" altLang="en-US" sz="2000" b="1" dirty="0">
                <a:solidFill>
                  <a:srgbClr val="FF0000"/>
                </a:solidFill>
                <a:latin typeface="微软雅黑"/>
                <a:ea typeface="微软雅黑"/>
                <a:cs typeface="微软雅黑"/>
              </a:rPr>
              <a:t>互联网</a:t>
            </a:r>
            <a:r>
              <a:rPr lang="zh-CN" altLang="en-US" sz="2000" b="1" dirty="0">
                <a:solidFill>
                  <a:srgbClr val="000000"/>
                </a:solidFill>
                <a:latin typeface="微软雅黑"/>
                <a:ea typeface="微软雅黑"/>
                <a:cs typeface="微软雅黑"/>
              </a:rPr>
              <a:t>：</a:t>
            </a:r>
            <a:r>
              <a:rPr lang="en-US" altLang="zh-CN" sz="2000" b="1" dirty="0">
                <a:solidFill>
                  <a:srgbClr val="0000FF"/>
                </a:solidFill>
                <a:latin typeface="微软雅黑"/>
                <a:ea typeface="微软雅黑"/>
                <a:cs typeface="微软雅黑"/>
              </a:rPr>
              <a:t>IPv6</a:t>
            </a:r>
            <a:r>
              <a:rPr lang="zh-CN" altLang="en-US" sz="2000" u="sng" dirty="0">
                <a:solidFill>
                  <a:srgbClr val="000000"/>
                </a:solidFill>
                <a:latin typeface="微软雅黑"/>
                <a:ea typeface="微软雅黑"/>
                <a:cs typeface="微软雅黑"/>
              </a:rPr>
              <a:t>扫清</a:t>
            </a:r>
            <a:r>
              <a:rPr lang="zh-CN" altLang="en-US" sz="2000" dirty="0">
                <a:solidFill>
                  <a:srgbClr val="000000"/>
                </a:solidFill>
                <a:latin typeface="微软雅黑"/>
                <a:ea typeface="微软雅黑"/>
                <a:cs typeface="微软雅黑"/>
              </a:rPr>
              <a:t>了可接入网络的终端设备在</a:t>
            </a:r>
            <a:r>
              <a:rPr lang="zh-CN" altLang="en-US" sz="2000" u="sng" dirty="0">
                <a:solidFill>
                  <a:srgbClr val="000000"/>
                </a:solidFill>
                <a:latin typeface="微软雅黑"/>
                <a:ea typeface="微软雅黑"/>
                <a:cs typeface="微软雅黑"/>
              </a:rPr>
              <a:t>数量上的限制</a:t>
            </a:r>
            <a:r>
              <a:rPr lang="zh-CN" altLang="en-US" sz="2000" dirty="0">
                <a:solidFill>
                  <a:srgbClr val="000000"/>
                </a:solidFill>
                <a:latin typeface="微软雅黑"/>
                <a:ea typeface="微软雅黑"/>
                <a:cs typeface="微软雅黑"/>
              </a:rPr>
              <a:t>。互联网</a:t>
            </a:r>
            <a:r>
              <a:rPr lang="en-US" altLang="zh-CN" sz="2000" dirty="0">
                <a:solidFill>
                  <a:srgbClr val="000000"/>
                </a:solidFill>
                <a:latin typeface="微软雅黑"/>
                <a:ea typeface="微软雅黑"/>
                <a:cs typeface="微软雅黑"/>
              </a:rPr>
              <a:t>/</a:t>
            </a:r>
            <a:r>
              <a:rPr lang="zh-CN" altLang="en-US" sz="2000" dirty="0">
                <a:solidFill>
                  <a:srgbClr val="000000"/>
                </a:solidFill>
                <a:latin typeface="微软雅黑"/>
                <a:ea typeface="微软雅黑"/>
                <a:cs typeface="微软雅黑"/>
              </a:rPr>
              <a:t>电信网是物联网的</a:t>
            </a:r>
            <a:r>
              <a:rPr lang="zh-CN" altLang="en-US" sz="2000" u="sng" dirty="0">
                <a:solidFill>
                  <a:srgbClr val="000000"/>
                </a:solidFill>
                <a:latin typeface="微软雅黑"/>
                <a:ea typeface="微软雅黑"/>
                <a:cs typeface="微软雅黑"/>
              </a:rPr>
              <a:t>核心网络、平台和技术</a:t>
            </a:r>
            <a:r>
              <a:rPr lang="zh-CN" altLang="en-US" sz="2000" u="sng" dirty="0" smtClean="0">
                <a:solidFill>
                  <a:srgbClr val="000000"/>
                </a:solidFill>
                <a:latin typeface="微软雅黑"/>
                <a:ea typeface="微软雅黑"/>
                <a:cs typeface="微软雅黑"/>
              </a:rPr>
              <a:t>支持</a:t>
            </a:r>
            <a:r>
              <a:rPr lang="zh-CN" altLang="en-US" sz="2000" dirty="0" smtClean="0">
                <a:solidFill>
                  <a:srgbClr val="000000"/>
                </a:solidFill>
                <a:latin typeface="微软雅黑"/>
                <a:ea typeface="微软雅黑"/>
                <a:cs typeface="微软雅黑"/>
              </a:rPr>
              <a:t>。</a:t>
            </a:r>
            <a:endParaRPr lang="en-US" altLang="zh-CN" sz="2000" dirty="0" smtClean="0">
              <a:latin typeface="微软雅黑"/>
              <a:ea typeface="微软雅黑"/>
              <a:cs typeface="微软雅黑"/>
            </a:endParaRPr>
          </a:p>
          <a:p>
            <a:pPr>
              <a:lnSpc>
                <a:spcPct val="150000"/>
              </a:lnSpc>
            </a:pPr>
            <a:r>
              <a:rPr lang="zh-CN" altLang="en-US" sz="2000" b="1" dirty="0" smtClean="0">
                <a:solidFill>
                  <a:srgbClr val="FF0000"/>
                </a:solidFill>
                <a:latin typeface="微软雅黑"/>
                <a:ea typeface="微软雅黑"/>
                <a:cs typeface="微软雅黑"/>
              </a:rPr>
              <a:t>无线</a:t>
            </a:r>
            <a:r>
              <a:rPr lang="zh-CN" altLang="en-US" sz="2000" b="1" dirty="0">
                <a:solidFill>
                  <a:srgbClr val="FF0000"/>
                </a:solidFill>
                <a:latin typeface="微软雅黑"/>
                <a:ea typeface="微软雅黑"/>
                <a:cs typeface="微软雅黑"/>
              </a:rPr>
              <a:t>宽带网</a:t>
            </a:r>
            <a:r>
              <a:rPr lang="zh-CN" altLang="en-US" sz="2000" b="1" dirty="0">
                <a:latin typeface="微软雅黑"/>
                <a:ea typeface="微软雅黑"/>
                <a:cs typeface="微软雅黑"/>
              </a:rPr>
              <a:t>：</a:t>
            </a:r>
            <a:r>
              <a:rPr lang="en-US" altLang="zh-CN" sz="2000" b="1" dirty="0" err="1">
                <a:solidFill>
                  <a:srgbClr val="0000FF"/>
                </a:solidFill>
                <a:latin typeface="微软雅黑"/>
                <a:ea typeface="微软雅黑"/>
                <a:cs typeface="微软雅黑"/>
              </a:rPr>
              <a:t>WiFi</a:t>
            </a:r>
            <a:r>
              <a:rPr lang="en-US" altLang="zh-CN" sz="2000" b="1" dirty="0">
                <a:solidFill>
                  <a:srgbClr val="0000FF"/>
                </a:solidFill>
                <a:latin typeface="微软雅黑"/>
                <a:ea typeface="微软雅黑"/>
                <a:cs typeface="微软雅黑"/>
              </a:rPr>
              <a:t>/</a:t>
            </a:r>
            <a:r>
              <a:rPr lang="en-US" altLang="zh-CN" sz="2000" b="1" dirty="0" err="1">
                <a:solidFill>
                  <a:srgbClr val="0000FF"/>
                </a:solidFill>
                <a:latin typeface="微软雅黑"/>
                <a:ea typeface="微软雅黑"/>
                <a:cs typeface="微软雅黑"/>
              </a:rPr>
              <a:t>WiMAX</a:t>
            </a:r>
            <a:r>
              <a:rPr lang="zh-CN" altLang="en-US" sz="2000" dirty="0">
                <a:latin typeface="微软雅黑"/>
                <a:ea typeface="微软雅黑"/>
                <a:cs typeface="微软雅黑"/>
              </a:rPr>
              <a:t>等无线宽带技术覆盖范围较广，传输速度较快，为物联网提供</a:t>
            </a:r>
            <a:r>
              <a:rPr lang="zh-CN" altLang="en-US" sz="2000" u="sng" dirty="0">
                <a:latin typeface="微软雅黑"/>
                <a:ea typeface="微软雅黑"/>
                <a:cs typeface="微软雅黑"/>
              </a:rPr>
              <a:t>高速可靠廉价且不受接入设备位置限制</a:t>
            </a:r>
            <a:r>
              <a:rPr lang="zh-CN" altLang="en-US" sz="2000" dirty="0">
                <a:latin typeface="微软雅黑"/>
                <a:ea typeface="微软雅黑"/>
                <a:cs typeface="微软雅黑"/>
              </a:rPr>
              <a:t>的互联手段</a:t>
            </a:r>
            <a:r>
              <a:rPr lang="zh-CN" altLang="en-US" sz="2000" dirty="0" smtClean="0">
                <a:latin typeface="微软雅黑"/>
                <a:ea typeface="微软雅黑"/>
                <a:cs typeface="微软雅黑"/>
              </a:rPr>
              <a:t>。</a:t>
            </a:r>
            <a:endParaRPr lang="en-US" altLang="zh-CN" sz="2000" dirty="0">
              <a:solidFill>
                <a:srgbClr val="C00000"/>
              </a:solidFill>
              <a:latin typeface="微软雅黑"/>
              <a:ea typeface="微软雅黑"/>
              <a:cs typeface="微软雅黑"/>
            </a:endParaRPr>
          </a:p>
          <a:p>
            <a:pPr>
              <a:lnSpc>
                <a:spcPct val="150000"/>
              </a:lnSpc>
            </a:pPr>
            <a:r>
              <a:rPr lang="zh-CN" altLang="en-US" sz="2000" b="1" dirty="0">
                <a:solidFill>
                  <a:srgbClr val="FF0000"/>
                </a:solidFill>
                <a:latin typeface="微软雅黑"/>
                <a:ea typeface="微软雅黑"/>
                <a:cs typeface="微软雅黑"/>
              </a:rPr>
              <a:t>无线低速网</a:t>
            </a:r>
            <a:r>
              <a:rPr lang="zh-CN" altLang="en-US" sz="2000" b="1" dirty="0">
                <a:latin typeface="微软雅黑"/>
                <a:ea typeface="微软雅黑"/>
                <a:cs typeface="微软雅黑"/>
              </a:rPr>
              <a:t>：</a:t>
            </a:r>
            <a:r>
              <a:rPr lang="en-US" altLang="zh-CN" sz="2000" b="1" dirty="0" err="1">
                <a:solidFill>
                  <a:srgbClr val="0000FF"/>
                </a:solidFill>
                <a:latin typeface="微软雅黑"/>
                <a:ea typeface="微软雅黑"/>
                <a:cs typeface="微软雅黑"/>
              </a:rPr>
              <a:t>ZigBee</a:t>
            </a:r>
            <a:r>
              <a:rPr lang="en-US" altLang="zh-CN" sz="2000" b="1" dirty="0">
                <a:solidFill>
                  <a:srgbClr val="0000FF"/>
                </a:solidFill>
                <a:latin typeface="微软雅黑"/>
                <a:ea typeface="微软雅黑"/>
                <a:cs typeface="微软雅黑"/>
              </a:rPr>
              <a:t>/</a:t>
            </a:r>
            <a:r>
              <a:rPr lang="zh-CN" altLang="en-US" sz="2000" b="1" dirty="0">
                <a:solidFill>
                  <a:srgbClr val="0000FF"/>
                </a:solidFill>
                <a:latin typeface="微软雅黑"/>
                <a:ea typeface="微软雅黑"/>
                <a:cs typeface="微软雅黑"/>
              </a:rPr>
              <a:t>蓝牙</a:t>
            </a:r>
            <a:r>
              <a:rPr lang="en-US" altLang="zh-CN" sz="2000" b="1" dirty="0">
                <a:solidFill>
                  <a:srgbClr val="0000FF"/>
                </a:solidFill>
                <a:latin typeface="微软雅黑"/>
                <a:ea typeface="微软雅黑"/>
                <a:cs typeface="微软雅黑"/>
              </a:rPr>
              <a:t>/</a:t>
            </a:r>
            <a:r>
              <a:rPr lang="zh-CN" altLang="en-US" sz="2000" b="1" dirty="0">
                <a:solidFill>
                  <a:srgbClr val="0000FF"/>
                </a:solidFill>
                <a:latin typeface="微软雅黑"/>
                <a:ea typeface="微软雅黑"/>
                <a:cs typeface="微软雅黑"/>
              </a:rPr>
              <a:t>红外</a:t>
            </a:r>
            <a:r>
              <a:rPr lang="zh-CN" altLang="en-US" sz="2000" dirty="0">
                <a:latin typeface="微软雅黑"/>
                <a:ea typeface="微软雅黑"/>
                <a:cs typeface="微软雅黑"/>
              </a:rPr>
              <a:t>等低速网络协议能够适应物联网中</a:t>
            </a:r>
            <a:r>
              <a:rPr lang="zh-CN" altLang="en-US" sz="2000" u="sng" dirty="0">
                <a:latin typeface="微软雅黑"/>
                <a:ea typeface="微软雅黑"/>
                <a:cs typeface="微软雅黑"/>
              </a:rPr>
              <a:t>能力较低的节点的低速率、低通信半径、低计算能力和低能量来源</a:t>
            </a:r>
            <a:r>
              <a:rPr lang="zh-CN" altLang="en-US" sz="2000" dirty="0">
                <a:latin typeface="微软雅黑"/>
                <a:ea typeface="微软雅黑"/>
                <a:cs typeface="微软雅黑"/>
              </a:rPr>
              <a:t>等特征</a:t>
            </a:r>
            <a:r>
              <a:rPr lang="zh-CN" altLang="en-US" sz="2000" dirty="0" smtClean="0">
                <a:latin typeface="微软雅黑"/>
                <a:ea typeface="微软雅黑"/>
                <a:cs typeface="微软雅黑"/>
              </a:rPr>
              <a:t>。</a:t>
            </a:r>
            <a:endParaRPr lang="en-US" altLang="zh-CN" sz="2000" dirty="0">
              <a:latin typeface="微软雅黑"/>
              <a:ea typeface="微软雅黑"/>
              <a:cs typeface="微软雅黑"/>
            </a:endParaRPr>
          </a:p>
          <a:p>
            <a:pPr>
              <a:lnSpc>
                <a:spcPct val="150000"/>
              </a:lnSpc>
            </a:pPr>
            <a:r>
              <a:rPr lang="zh-CN" altLang="en-US" sz="2000" b="1" dirty="0">
                <a:solidFill>
                  <a:srgbClr val="FF0000"/>
                </a:solidFill>
                <a:latin typeface="微软雅黑"/>
                <a:ea typeface="微软雅黑"/>
                <a:cs typeface="微软雅黑"/>
              </a:rPr>
              <a:t>移动通信网</a:t>
            </a:r>
            <a:r>
              <a:rPr lang="zh-CN" altLang="en-US" sz="2000" b="1" dirty="0">
                <a:solidFill>
                  <a:srgbClr val="000000"/>
                </a:solidFill>
                <a:latin typeface="微软雅黑"/>
                <a:ea typeface="微软雅黑"/>
                <a:cs typeface="微软雅黑"/>
              </a:rPr>
              <a:t>：</a:t>
            </a:r>
            <a:r>
              <a:rPr lang="zh-CN" altLang="en-US" sz="2000" dirty="0">
                <a:solidFill>
                  <a:srgbClr val="000000"/>
                </a:solidFill>
                <a:latin typeface="微软雅黑"/>
                <a:ea typeface="微软雅黑"/>
                <a:cs typeface="微软雅黑"/>
              </a:rPr>
              <a:t>移动通信网络将成为“</a:t>
            </a:r>
            <a:r>
              <a:rPr lang="zh-CN" altLang="en-US" sz="2000" u="sng" dirty="0">
                <a:solidFill>
                  <a:srgbClr val="000000"/>
                </a:solidFill>
                <a:latin typeface="微软雅黑"/>
                <a:ea typeface="微软雅黑"/>
                <a:cs typeface="微软雅黑"/>
              </a:rPr>
              <a:t>全面、随时、随地</a:t>
            </a:r>
            <a:r>
              <a:rPr lang="zh-CN" altLang="en-US" sz="2000" dirty="0">
                <a:solidFill>
                  <a:srgbClr val="000000"/>
                </a:solidFill>
                <a:latin typeface="微软雅黑"/>
                <a:ea typeface="微软雅黑"/>
                <a:cs typeface="微软雅黑"/>
              </a:rPr>
              <a:t>”传输信息的有效平台。高速、实时、高覆盖率、多元化处理多媒体数据，为“物品触网”创造条件</a:t>
            </a:r>
            <a:r>
              <a:rPr lang="zh-CN" altLang="en-US" sz="2000" dirty="0" smtClean="0">
                <a:solidFill>
                  <a:srgbClr val="000000"/>
                </a:solidFill>
                <a:latin typeface="微软雅黑"/>
                <a:ea typeface="微软雅黑"/>
                <a:cs typeface="微软雅黑"/>
              </a:rPr>
              <a:t>。</a:t>
            </a:r>
            <a:endParaRPr lang="en-US" altLang="zh-CN" sz="2000" dirty="0">
              <a:solidFill>
                <a:srgbClr val="000000"/>
              </a:solidFill>
              <a:latin typeface="微软雅黑"/>
              <a:ea typeface="微软雅黑"/>
              <a:cs typeface="微软雅黑"/>
            </a:endParaRPr>
          </a:p>
        </p:txBody>
      </p:sp>
      <p:sp>
        <p:nvSpPr>
          <p:cNvPr id="4" name="标题 3"/>
          <p:cNvSpPr>
            <a:spLocks noGrp="1"/>
          </p:cNvSpPr>
          <p:nvPr>
            <p:ph type="title"/>
          </p:nvPr>
        </p:nvSpPr>
        <p:spPr>
          <a:xfrm>
            <a:off x="746124" y="493485"/>
            <a:ext cx="8209190" cy="1075650"/>
          </a:xfrm>
        </p:spPr>
        <p:txBody>
          <a:bodyPr/>
          <a:lstStyle/>
          <a:p>
            <a:r>
              <a:rPr kumimoji="1" lang="en-US" altLang="zh-CN" b="1" dirty="0">
                <a:solidFill>
                  <a:srgbClr val="FFFF00"/>
                </a:solidFill>
                <a:latin typeface="微软雅黑"/>
                <a:ea typeface="微软雅黑"/>
                <a:cs typeface="微软雅黑"/>
              </a:rPr>
              <a:t>Q</a:t>
            </a:r>
            <a:r>
              <a:rPr kumimoji="1" lang="zh-CN" altLang="en-US" b="1" dirty="0">
                <a:solidFill>
                  <a:srgbClr val="FFFF00"/>
                </a:solidFill>
                <a:latin typeface="微软雅黑"/>
                <a:ea typeface="微软雅黑"/>
                <a:cs typeface="微软雅黑"/>
              </a:rPr>
              <a:t>：各种网络形式如何应用于物联网？</a:t>
            </a:r>
            <a:endParaRPr kumimoji="1" lang="zh-CN" altLang="en-US" b="1" dirty="0">
              <a:solidFill>
                <a:srgbClr val="FFFF00"/>
              </a:solidFill>
            </a:endParaRPr>
          </a:p>
        </p:txBody>
      </p:sp>
    </p:spTree>
    <p:extLst>
      <p:ext uri="{BB962C8B-B14F-4D97-AF65-F5344CB8AC3E}">
        <p14:creationId xmlns:p14="http://schemas.microsoft.com/office/powerpoint/2010/main" val="42319883"/>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500"/>
                                        <p:tgtEl>
                                          <p:spTgt spid="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2771" name="Rectangle 4"/>
          <p:cNvSpPr>
            <a:spLocks noChangeArrowheads="1"/>
          </p:cNvSpPr>
          <p:nvPr/>
        </p:nvSpPr>
        <p:spPr bwMode="gray">
          <a:xfrm>
            <a:off x="316523" y="1749611"/>
            <a:ext cx="8419514" cy="4432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57175" indent="-257175" algn="just" eaLnBrk="0" hangingPunct="0">
              <a:lnSpc>
                <a:spcPct val="200000"/>
              </a:lnSpc>
              <a:spcBef>
                <a:spcPct val="20000"/>
              </a:spcBef>
              <a:buClr>
                <a:srgbClr val="C60A0A"/>
              </a:buClr>
              <a:buFont typeface="Wingdings" pitchFamily="2" charset="2"/>
              <a:buChar char="v"/>
            </a:pPr>
            <a:r>
              <a:rPr kumimoji="1" lang="zh-CN" altLang="en-US" sz="2000" dirty="0">
                <a:latin typeface="微软雅黑" pitchFamily="34" charset="-122"/>
                <a:ea typeface="微软雅黑" pitchFamily="34" charset="-122"/>
              </a:rPr>
              <a:t>物联网的前提是必须为物品赋以独一无二的地址</a:t>
            </a:r>
          </a:p>
          <a:p>
            <a:pPr marL="257175" indent="-257175" algn="just" eaLnBrk="0" hangingPunct="0">
              <a:lnSpc>
                <a:spcPct val="200000"/>
              </a:lnSpc>
              <a:spcBef>
                <a:spcPct val="20000"/>
              </a:spcBef>
              <a:buClr>
                <a:srgbClr val="C60A0A"/>
              </a:buClr>
              <a:buFont typeface="Wingdings" pitchFamily="2" charset="2"/>
              <a:buChar char="v"/>
            </a:pPr>
            <a:r>
              <a:rPr kumimoji="1" lang="zh-CN" altLang="en-US" sz="2000" dirty="0">
                <a:latin typeface="微软雅黑" pitchFamily="34" charset="-122"/>
                <a:ea typeface="微软雅黑" pitchFamily="34" charset="-122"/>
              </a:rPr>
              <a:t>原</a:t>
            </a:r>
            <a:r>
              <a:rPr kumimoji="1" lang="en-US" altLang="zh-CN" sz="2000" dirty="0">
                <a:latin typeface="微软雅黑" pitchFamily="34" charset="-122"/>
                <a:ea typeface="微软雅黑" pitchFamily="34" charset="-122"/>
              </a:rPr>
              <a:t>Internet</a:t>
            </a:r>
            <a:r>
              <a:rPr kumimoji="1" lang="zh-CN" altLang="en-US" sz="2000" dirty="0">
                <a:latin typeface="微软雅黑" pitchFamily="34" charset="-122"/>
                <a:ea typeface="微软雅黑" pitchFamily="34" charset="-122"/>
              </a:rPr>
              <a:t>中采用的标准是</a:t>
            </a:r>
            <a:r>
              <a:rPr kumimoji="1" lang="en-US" altLang="zh-CN" sz="2000" b="1" dirty="0">
                <a:solidFill>
                  <a:srgbClr val="0000FF"/>
                </a:solidFill>
                <a:latin typeface="微软雅黑" pitchFamily="34" charset="-122"/>
                <a:ea typeface="微软雅黑" pitchFamily="34" charset="-122"/>
              </a:rPr>
              <a:t>IPv4</a:t>
            </a:r>
            <a:r>
              <a:rPr kumimoji="1" lang="zh-CN" altLang="en-US" sz="2000" dirty="0">
                <a:latin typeface="微软雅黑" pitchFamily="34" charset="-122"/>
                <a:ea typeface="微软雅黑" pitchFamily="34" charset="-122"/>
              </a:rPr>
              <a:t>，只支持大概 </a:t>
            </a:r>
            <a:r>
              <a:rPr kumimoji="1" lang="en-US" altLang="zh-CN" sz="2000" b="1" dirty="0">
                <a:solidFill>
                  <a:srgbClr val="FF0000"/>
                </a:solidFill>
                <a:latin typeface="微软雅黑" pitchFamily="34" charset="-122"/>
                <a:ea typeface="微软雅黑" pitchFamily="34" charset="-122"/>
              </a:rPr>
              <a:t>40 </a:t>
            </a:r>
            <a:r>
              <a:rPr kumimoji="1" lang="zh-CN" altLang="en-US" sz="2000" b="1" dirty="0">
                <a:solidFill>
                  <a:srgbClr val="FF0000"/>
                </a:solidFill>
                <a:latin typeface="微软雅黑" pitchFamily="34" charset="-122"/>
                <a:ea typeface="微软雅黑" pitchFamily="34" charset="-122"/>
              </a:rPr>
              <a:t>亿</a:t>
            </a:r>
            <a:r>
              <a:rPr kumimoji="1" lang="zh-CN" altLang="en-US" sz="2000" dirty="0">
                <a:latin typeface="微软雅黑" pitchFamily="34" charset="-122"/>
                <a:ea typeface="微软雅黑" pitchFamily="34" charset="-122"/>
              </a:rPr>
              <a:t>（</a:t>
            </a:r>
            <a:r>
              <a:rPr kumimoji="1" lang="en-US" altLang="zh-CN" sz="2000" dirty="0">
                <a:latin typeface="微软雅黑" pitchFamily="34" charset="-122"/>
                <a:ea typeface="微软雅黑" pitchFamily="34" charset="-122"/>
              </a:rPr>
              <a:t>2</a:t>
            </a:r>
            <a:r>
              <a:rPr kumimoji="1" lang="en-US" altLang="zh-CN" sz="2000" baseline="50000" dirty="0">
                <a:latin typeface="微软雅黑" pitchFamily="34" charset="-122"/>
                <a:ea typeface="微软雅黑" pitchFamily="34" charset="-122"/>
              </a:rPr>
              <a:t>32</a:t>
            </a:r>
            <a:r>
              <a:rPr kumimoji="1" lang="zh-CN" altLang="en-US" sz="2000" dirty="0">
                <a:latin typeface="微软雅黑" pitchFamily="34" charset="-122"/>
                <a:ea typeface="微软雅黑" pitchFamily="34" charset="-122"/>
              </a:rPr>
              <a:t>）个网络地址，平均每个人不到 </a:t>
            </a:r>
            <a:r>
              <a:rPr kumimoji="1" lang="en-US" altLang="zh-CN" sz="2000" dirty="0">
                <a:latin typeface="微软雅黑" pitchFamily="34" charset="-122"/>
                <a:ea typeface="微软雅黑" pitchFamily="34" charset="-122"/>
              </a:rPr>
              <a:t>1 </a:t>
            </a:r>
            <a:r>
              <a:rPr kumimoji="1" lang="zh-CN" altLang="en-US" sz="2000" dirty="0">
                <a:latin typeface="微软雅黑" pitchFamily="34" charset="-122"/>
                <a:ea typeface="微软雅黑" pitchFamily="34" charset="-122"/>
              </a:rPr>
              <a:t>个，人都不够分的。</a:t>
            </a:r>
          </a:p>
          <a:p>
            <a:pPr marL="257175" indent="-257175" algn="just" eaLnBrk="0" hangingPunct="0">
              <a:lnSpc>
                <a:spcPct val="200000"/>
              </a:lnSpc>
              <a:spcBef>
                <a:spcPct val="20000"/>
              </a:spcBef>
              <a:buClr>
                <a:srgbClr val="C60A0A"/>
              </a:buClr>
              <a:buFont typeface="Wingdings" pitchFamily="2" charset="2"/>
              <a:buChar char="v"/>
            </a:pPr>
            <a:r>
              <a:rPr kumimoji="1" lang="en-US" altLang="zh-CN" sz="2000" b="1" dirty="0">
                <a:solidFill>
                  <a:srgbClr val="0000FF"/>
                </a:solidFill>
                <a:latin typeface="微软雅黑" pitchFamily="34" charset="-122"/>
                <a:ea typeface="微软雅黑" pitchFamily="34" charset="-122"/>
              </a:rPr>
              <a:t>IPv6</a:t>
            </a:r>
            <a:r>
              <a:rPr kumimoji="1" lang="zh-CN" altLang="en-US" sz="2000" dirty="0">
                <a:latin typeface="微软雅黑" pitchFamily="34" charset="-122"/>
                <a:ea typeface="微软雅黑" pitchFamily="34" charset="-122"/>
              </a:rPr>
              <a:t>是互联网协议 </a:t>
            </a:r>
            <a:r>
              <a:rPr kumimoji="1" lang="en-US" altLang="zh-CN" sz="2000" dirty="0">
                <a:latin typeface="微软雅黑" pitchFamily="34" charset="-122"/>
                <a:ea typeface="微软雅黑" pitchFamily="34" charset="-122"/>
              </a:rPr>
              <a:t>IPv4 </a:t>
            </a:r>
            <a:r>
              <a:rPr kumimoji="1" lang="zh-CN" altLang="en-US" sz="2000" dirty="0">
                <a:latin typeface="微软雅黑" pitchFamily="34" charset="-122"/>
                <a:ea typeface="微软雅黑" pitchFamily="34" charset="-122"/>
              </a:rPr>
              <a:t>的更新版</a:t>
            </a:r>
          </a:p>
          <a:p>
            <a:pPr marL="557213" lvl="1" indent="-214313" algn="just" eaLnBrk="0" hangingPunct="0">
              <a:lnSpc>
                <a:spcPct val="200000"/>
              </a:lnSpc>
              <a:spcBef>
                <a:spcPct val="20000"/>
              </a:spcBef>
              <a:buClr>
                <a:schemeClr val="hlink"/>
              </a:buClr>
              <a:buSzPct val="65000"/>
              <a:buFont typeface="Wingdings" pitchFamily="2" charset="2"/>
              <a:buChar char="p"/>
            </a:pPr>
            <a:r>
              <a:rPr kumimoji="1" lang="en-US" altLang="zh-CN" sz="2000" dirty="0">
                <a:latin typeface="微软雅黑" pitchFamily="34" charset="-122"/>
                <a:ea typeface="微软雅黑" pitchFamily="34" charset="-122"/>
              </a:rPr>
              <a:t>IPv6</a:t>
            </a:r>
            <a:r>
              <a:rPr kumimoji="1" lang="zh-CN" altLang="en-US" sz="2000" dirty="0">
                <a:latin typeface="微软雅黑" pitchFamily="34" charset="-122"/>
                <a:ea typeface="微软雅黑" pitchFamily="34" charset="-122"/>
              </a:rPr>
              <a:t>支持</a:t>
            </a:r>
            <a:r>
              <a:rPr kumimoji="1" lang="en-US" altLang="zh-CN" sz="2000" b="1" dirty="0">
                <a:solidFill>
                  <a:srgbClr val="FF0000"/>
                </a:solidFill>
                <a:latin typeface="微软雅黑" pitchFamily="34" charset="-122"/>
                <a:ea typeface="微软雅黑" pitchFamily="34" charset="-122"/>
              </a:rPr>
              <a:t>2</a:t>
            </a:r>
            <a:r>
              <a:rPr kumimoji="1" lang="en-US" altLang="zh-CN" sz="2000" b="1" baseline="50000" dirty="0">
                <a:solidFill>
                  <a:srgbClr val="FF0000"/>
                </a:solidFill>
                <a:latin typeface="微软雅黑" pitchFamily="34" charset="-122"/>
                <a:ea typeface="微软雅黑" pitchFamily="34" charset="-122"/>
              </a:rPr>
              <a:t>128</a:t>
            </a:r>
            <a:r>
              <a:rPr kumimoji="1" lang="zh-CN" altLang="en-US" sz="2000" dirty="0">
                <a:latin typeface="微软雅黑" pitchFamily="34" charset="-122"/>
                <a:ea typeface="微软雅黑" pitchFamily="34" charset="-122"/>
              </a:rPr>
              <a:t>（约</a:t>
            </a:r>
            <a:r>
              <a:rPr kumimoji="1" lang="en-US" altLang="zh-CN" sz="2000" dirty="0">
                <a:solidFill>
                  <a:srgbClr val="FF0000"/>
                </a:solidFill>
                <a:latin typeface="微软雅黑" pitchFamily="34" charset="-122"/>
                <a:ea typeface="微软雅黑" pitchFamily="34" charset="-122"/>
              </a:rPr>
              <a:t>3.4 ×10</a:t>
            </a:r>
            <a:r>
              <a:rPr kumimoji="1" lang="en-US" altLang="zh-CN" sz="2000" baseline="50000" dirty="0">
                <a:solidFill>
                  <a:srgbClr val="FF0000"/>
                </a:solidFill>
                <a:latin typeface="微软雅黑" pitchFamily="34" charset="-122"/>
                <a:ea typeface="微软雅黑" pitchFamily="34" charset="-122"/>
              </a:rPr>
              <a:t>38</a:t>
            </a:r>
            <a:r>
              <a:rPr kumimoji="1" lang="zh-CN" altLang="en-US" sz="2000" dirty="0">
                <a:latin typeface="微软雅黑" pitchFamily="34" charset="-122"/>
                <a:ea typeface="微软雅黑" pitchFamily="34" charset="-122"/>
              </a:rPr>
              <a:t>）个地址，这等价于在地球上每</a:t>
            </a:r>
            <a:r>
              <a:rPr kumimoji="1" lang="zh-CN" altLang="en-US" sz="2000" dirty="0" smtClean="0">
                <a:latin typeface="微软雅黑" pitchFamily="34" charset="-122"/>
                <a:ea typeface="微软雅黑" pitchFamily="34" charset="-122"/>
              </a:rPr>
              <a:t>平方米有</a:t>
            </a:r>
            <a:r>
              <a:rPr kumimoji="1" lang="en-US" altLang="zh-CN" sz="2000" b="1" dirty="0" smtClean="0">
                <a:solidFill>
                  <a:srgbClr val="FF0000"/>
                </a:solidFill>
                <a:latin typeface="微软雅黑" pitchFamily="34" charset="-122"/>
                <a:ea typeface="微软雅黑" pitchFamily="34" charset="-122"/>
              </a:rPr>
              <a:t>6.7×10</a:t>
            </a:r>
            <a:r>
              <a:rPr kumimoji="1" lang="en-US" altLang="zh-CN" sz="2000" b="1" baseline="50000" dirty="0" smtClean="0">
                <a:solidFill>
                  <a:srgbClr val="FF0000"/>
                </a:solidFill>
                <a:latin typeface="微软雅黑" pitchFamily="34" charset="-122"/>
                <a:ea typeface="微软雅黑" pitchFamily="34" charset="-122"/>
              </a:rPr>
              <a:t>23</a:t>
            </a:r>
            <a:r>
              <a:rPr kumimoji="1" lang="zh-CN" altLang="en-US" sz="2000" dirty="0" smtClean="0">
                <a:solidFill>
                  <a:srgbClr val="FF0000"/>
                </a:solidFill>
                <a:latin typeface="微软雅黑" pitchFamily="34" charset="-122"/>
                <a:ea typeface="微软雅黑" pitchFamily="34" charset="-122"/>
              </a:rPr>
              <a:t>个地址</a:t>
            </a:r>
            <a:endParaRPr kumimoji="1" lang="zh-CN" altLang="en-US" sz="2000" dirty="0">
              <a:latin typeface="微软雅黑" pitchFamily="34" charset="-122"/>
              <a:ea typeface="微软雅黑" pitchFamily="34" charset="-122"/>
            </a:endParaRPr>
          </a:p>
          <a:p>
            <a:pPr marL="557213" lvl="1" indent="-214313" algn="just" eaLnBrk="0" hangingPunct="0">
              <a:lnSpc>
                <a:spcPct val="200000"/>
              </a:lnSpc>
              <a:spcBef>
                <a:spcPct val="20000"/>
              </a:spcBef>
              <a:buClr>
                <a:schemeClr val="hlink"/>
              </a:buClr>
              <a:buSzPct val="65000"/>
              <a:buFont typeface="Wingdings" pitchFamily="2" charset="2"/>
              <a:buChar char="p"/>
            </a:pPr>
            <a:r>
              <a:rPr kumimoji="1" lang="zh-CN" altLang="en-US" sz="2000" dirty="0">
                <a:latin typeface="微软雅黑" pitchFamily="34" charset="-122"/>
                <a:ea typeface="微软雅黑" pitchFamily="34" charset="-122"/>
              </a:rPr>
              <a:t>丰富的地址资源</a:t>
            </a:r>
            <a:r>
              <a:rPr kumimoji="1" lang="zh-CN" altLang="en-US" sz="2000" dirty="0" smtClean="0">
                <a:latin typeface="微软雅黑" pitchFamily="34" charset="-122"/>
                <a:ea typeface="微软雅黑" pitchFamily="34" charset="-122"/>
              </a:rPr>
              <a:t>使得万物互联成为</a:t>
            </a:r>
            <a:r>
              <a:rPr kumimoji="1" lang="zh-CN" altLang="en-US" sz="2000" dirty="0">
                <a:latin typeface="微软雅黑" pitchFamily="34" charset="-122"/>
                <a:ea typeface="微软雅黑" pitchFamily="34" charset="-122"/>
              </a:rPr>
              <a:t>可能。</a:t>
            </a:r>
          </a:p>
          <a:p>
            <a:pPr marL="257175" indent="-257175" algn="just" eaLnBrk="0" hangingPunct="0">
              <a:lnSpc>
                <a:spcPct val="200000"/>
              </a:lnSpc>
              <a:spcBef>
                <a:spcPct val="20000"/>
              </a:spcBef>
              <a:buClr>
                <a:srgbClr val="C60A0A"/>
              </a:buClr>
              <a:buFont typeface="Wingdings" pitchFamily="2" charset="2"/>
              <a:buChar char="v"/>
            </a:pPr>
            <a:endParaRPr kumimoji="1" lang="en-US" altLang="zh-CN" sz="1400" dirty="0">
              <a:latin typeface="宋体" pitchFamily="2" charset="-122"/>
            </a:endParaRPr>
          </a:p>
        </p:txBody>
      </p:sp>
      <p:sp>
        <p:nvSpPr>
          <p:cNvPr id="32770" name="Rectangle 2"/>
          <p:cNvSpPr>
            <a:spLocks noGrp="1" noChangeArrowheads="1"/>
          </p:cNvSpPr>
          <p:nvPr>
            <p:ph type="title"/>
          </p:nvPr>
        </p:nvSpPr>
        <p:spPr>
          <a:xfrm>
            <a:off x="949324" y="504825"/>
            <a:ext cx="5813426" cy="995679"/>
          </a:xfrm>
        </p:spPr>
        <p:txBody>
          <a:bodyPr>
            <a:normAutofit/>
          </a:bodyPr>
          <a:lstStyle/>
          <a:p>
            <a:pPr eaLnBrk="1" hangingPunct="1"/>
            <a:r>
              <a:rPr lang="en-US" altLang="zh-CN" b="1" dirty="0" smtClean="0">
                <a:solidFill>
                  <a:srgbClr val="FFFF00"/>
                </a:solidFill>
                <a:latin typeface="微软雅黑" pitchFamily="34" charset="-122"/>
                <a:ea typeface="微软雅黑" pitchFamily="34" charset="-122"/>
              </a:rPr>
              <a:t>IPv6</a:t>
            </a:r>
          </a:p>
        </p:txBody>
      </p:sp>
    </p:spTree>
    <p:extLst>
      <p:ext uri="{BB962C8B-B14F-4D97-AF65-F5344CB8AC3E}">
        <p14:creationId xmlns:p14="http://schemas.microsoft.com/office/powerpoint/2010/main" val="4139710760"/>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900"/>
                                  </p:stCondLst>
                                  <p:childTnLst>
                                    <p:set>
                                      <p:cBhvr>
                                        <p:cTn id="6" dur="1" fill="hold">
                                          <p:stCondLst>
                                            <p:cond delay="0"/>
                                          </p:stCondLst>
                                        </p:cTn>
                                        <p:tgtEl>
                                          <p:spTgt spid="32770"/>
                                        </p:tgtEl>
                                        <p:attrNameLst>
                                          <p:attrName>style.visibility</p:attrName>
                                        </p:attrNameLst>
                                      </p:cBhvr>
                                      <p:to>
                                        <p:strVal val="visible"/>
                                      </p:to>
                                    </p:set>
                                    <p:animEffect transition="in" filter="wipe(left)">
                                      <p:cBhvr>
                                        <p:cTn id="7" dur="1000"/>
                                        <p:tgtEl>
                                          <p:spTgt spid="327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770"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33137" y="1645146"/>
            <a:ext cx="8109284" cy="4563143"/>
          </a:xfrm>
        </p:spPr>
        <p:txBody>
          <a:bodyPr>
            <a:noAutofit/>
          </a:bodyPr>
          <a:lstStyle/>
          <a:p>
            <a:pPr marL="342900" indent="-342900" eaLnBrk="0" hangingPunct="0">
              <a:lnSpc>
                <a:spcPct val="150000"/>
              </a:lnSpc>
              <a:spcBef>
                <a:spcPts val="1200"/>
              </a:spcBef>
              <a:buFont typeface="Arial" charset="0"/>
              <a:buChar char="•"/>
            </a:pPr>
            <a:r>
              <a:rPr lang="zh-CN" altLang="en-US" sz="2000" b="1" dirty="0">
                <a:solidFill>
                  <a:srgbClr val="FF0000"/>
                </a:solidFill>
                <a:latin typeface="微软雅黑"/>
                <a:ea typeface="微软雅黑"/>
                <a:cs typeface="微软雅黑"/>
              </a:rPr>
              <a:t>管理服务层</a:t>
            </a:r>
            <a:r>
              <a:rPr lang="zh-CN" altLang="en-US" sz="2000" dirty="0">
                <a:latin typeface="微软雅黑"/>
                <a:ea typeface="微软雅黑"/>
                <a:cs typeface="微软雅黑"/>
              </a:rPr>
              <a:t>位于感知识别和网络构建层之上，综合应用层之下，是</a:t>
            </a:r>
            <a:r>
              <a:rPr lang="zh-CN" altLang="en-US" sz="2000" b="1" u="sng" dirty="0">
                <a:solidFill>
                  <a:srgbClr val="0000FF"/>
                </a:solidFill>
                <a:latin typeface="微软雅黑"/>
                <a:ea typeface="微软雅黑"/>
                <a:cs typeface="微软雅黑"/>
              </a:rPr>
              <a:t>物联网</a:t>
            </a:r>
            <a:r>
              <a:rPr lang="zh-CN" altLang="en-US" sz="2000" b="1" u="sng" dirty="0" smtClean="0">
                <a:solidFill>
                  <a:srgbClr val="0000FF"/>
                </a:solidFill>
                <a:latin typeface="微软雅黑"/>
                <a:ea typeface="微软雅黑"/>
                <a:cs typeface="微软雅黑"/>
              </a:rPr>
              <a:t>智慧的</a:t>
            </a:r>
            <a:r>
              <a:rPr lang="zh-CN" altLang="en-US" sz="2000" b="1" u="sng" dirty="0">
                <a:solidFill>
                  <a:srgbClr val="0000FF"/>
                </a:solidFill>
                <a:latin typeface="微软雅黑"/>
                <a:ea typeface="微软雅黑"/>
                <a:cs typeface="微软雅黑"/>
              </a:rPr>
              <a:t>源泉</a:t>
            </a:r>
            <a:r>
              <a:rPr lang="zh-CN" altLang="en-US" sz="2000" b="1" dirty="0">
                <a:latin typeface="微软雅黑"/>
                <a:ea typeface="微软雅黑"/>
                <a:cs typeface="微软雅黑"/>
              </a:rPr>
              <a:t>。</a:t>
            </a:r>
            <a:r>
              <a:rPr lang="zh-CN" altLang="en-US" sz="2000" dirty="0">
                <a:latin typeface="微软雅黑"/>
                <a:ea typeface="微软雅黑"/>
                <a:cs typeface="微软雅黑"/>
              </a:rPr>
              <a:t>人们通常把物联网应用冠以“智能”的名称，</a:t>
            </a:r>
            <a:r>
              <a:rPr lang="zh-CN" altLang="en-US" sz="2000" dirty="0" smtClean="0">
                <a:latin typeface="微软雅黑"/>
                <a:ea typeface="微软雅黑"/>
                <a:cs typeface="微软雅黑"/>
              </a:rPr>
              <a:t>如智能</a:t>
            </a:r>
            <a:r>
              <a:rPr lang="zh-CN" altLang="en-US" sz="2000" dirty="0">
                <a:latin typeface="微软雅黑"/>
                <a:ea typeface="微软雅黑"/>
                <a:cs typeface="微软雅黑"/>
              </a:rPr>
              <a:t>交通、智能</a:t>
            </a:r>
            <a:r>
              <a:rPr lang="zh-CN" altLang="en-US" sz="2000" dirty="0" smtClean="0">
                <a:latin typeface="微软雅黑"/>
                <a:ea typeface="微软雅黑"/>
                <a:cs typeface="微软雅黑"/>
              </a:rPr>
              <a:t>物流、智能建筑等</a:t>
            </a:r>
            <a:r>
              <a:rPr lang="zh-CN" altLang="en-US" sz="2000" dirty="0">
                <a:latin typeface="微软雅黑"/>
                <a:ea typeface="微软雅黑"/>
                <a:cs typeface="微软雅黑"/>
              </a:rPr>
              <a:t>，其中的智慧就来自这一层。</a:t>
            </a:r>
          </a:p>
          <a:p>
            <a:pPr marL="342900" indent="-342900" eaLnBrk="0" hangingPunct="0">
              <a:lnSpc>
                <a:spcPct val="150000"/>
              </a:lnSpc>
              <a:spcBef>
                <a:spcPts val="1200"/>
              </a:spcBef>
              <a:buFont typeface="Arial" charset="0"/>
              <a:buChar char="•"/>
            </a:pPr>
            <a:r>
              <a:rPr lang="zh-CN" altLang="en-US" sz="2000" dirty="0">
                <a:latin typeface="微软雅黑"/>
                <a:ea typeface="微软雅黑"/>
                <a:cs typeface="微软雅黑"/>
              </a:rPr>
              <a:t>当感知识别层生成的大量信息经过网络层传输汇聚到管理服务层，如果不能有效地整合与利用，那无异于入宝山而空返，望“数据的海洋”而兴叹。</a:t>
            </a:r>
          </a:p>
          <a:p>
            <a:pPr marL="342900" indent="-342900" eaLnBrk="0" hangingPunct="0">
              <a:lnSpc>
                <a:spcPct val="150000"/>
              </a:lnSpc>
              <a:spcBef>
                <a:spcPts val="1200"/>
              </a:spcBef>
              <a:buFont typeface="Arial" charset="0"/>
              <a:buChar char="•"/>
            </a:pPr>
            <a:r>
              <a:rPr lang="zh-CN" altLang="en-US" sz="2000" dirty="0">
                <a:latin typeface="微软雅黑"/>
                <a:ea typeface="微软雅黑"/>
                <a:cs typeface="微软雅黑"/>
              </a:rPr>
              <a:t>管理服务层解决数据</a:t>
            </a:r>
            <a:r>
              <a:rPr lang="zh-CN" altLang="en-US" sz="2000" b="1" u="sng" dirty="0">
                <a:solidFill>
                  <a:srgbClr val="FF0000"/>
                </a:solidFill>
                <a:latin typeface="微软雅黑"/>
                <a:ea typeface="微软雅黑"/>
                <a:cs typeface="微软雅黑"/>
              </a:rPr>
              <a:t>如何存储</a:t>
            </a:r>
            <a:r>
              <a:rPr lang="zh-CN" altLang="en-US" sz="2000" b="1" dirty="0" smtClean="0">
                <a:latin typeface="微软雅黑"/>
                <a:ea typeface="微软雅黑"/>
                <a:cs typeface="微软雅黑"/>
              </a:rPr>
              <a:t>（</a:t>
            </a:r>
            <a:r>
              <a:rPr lang="zh-CN" altLang="en-US" sz="2000" dirty="0" smtClean="0">
                <a:latin typeface="微软雅黑"/>
                <a:ea typeface="微软雅黑"/>
                <a:cs typeface="微软雅黑"/>
              </a:rPr>
              <a:t>大数据与</a:t>
            </a:r>
            <a:r>
              <a:rPr lang="zh-CN" altLang="en-US" sz="2000" dirty="0">
                <a:latin typeface="微软雅黑"/>
                <a:ea typeface="微软雅黑"/>
                <a:cs typeface="微软雅黑"/>
              </a:rPr>
              <a:t>海量</a:t>
            </a:r>
            <a:r>
              <a:rPr lang="zh-CN" altLang="en-US" sz="2000" dirty="0" smtClean="0">
                <a:latin typeface="微软雅黑"/>
                <a:ea typeface="微软雅黑"/>
                <a:cs typeface="微软雅黑"/>
              </a:rPr>
              <a:t>存储</a:t>
            </a:r>
            <a:r>
              <a:rPr lang="zh-CN" altLang="en-US" sz="2000" b="1" dirty="0" smtClean="0">
                <a:latin typeface="微软雅黑"/>
                <a:ea typeface="微软雅黑"/>
                <a:cs typeface="微软雅黑"/>
              </a:rPr>
              <a:t>）</a:t>
            </a:r>
            <a:r>
              <a:rPr lang="zh-CN" altLang="en-US" sz="2000" b="1" dirty="0">
                <a:latin typeface="微软雅黑"/>
                <a:ea typeface="微软雅黑"/>
                <a:cs typeface="微软雅黑"/>
              </a:rPr>
              <a:t>、</a:t>
            </a:r>
            <a:r>
              <a:rPr lang="zh-CN" altLang="en-US" sz="2000" b="1" u="sng" dirty="0">
                <a:solidFill>
                  <a:srgbClr val="FF0000"/>
                </a:solidFill>
                <a:latin typeface="微软雅黑"/>
                <a:ea typeface="微软雅黑"/>
                <a:cs typeface="微软雅黑"/>
              </a:rPr>
              <a:t>如何</a:t>
            </a:r>
            <a:r>
              <a:rPr lang="zh-CN" altLang="en-US" sz="2000" b="1" u="sng" dirty="0" smtClean="0">
                <a:solidFill>
                  <a:srgbClr val="FF0000"/>
                </a:solidFill>
                <a:latin typeface="微软雅黑"/>
                <a:ea typeface="微软雅黑"/>
                <a:cs typeface="微软雅黑"/>
              </a:rPr>
              <a:t>检索</a:t>
            </a:r>
            <a:r>
              <a:rPr lang="zh-CN" altLang="en-US" sz="2000" b="1" dirty="0" smtClean="0">
                <a:latin typeface="微软雅黑"/>
                <a:ea typeface="微软雅黑"/>
                <a:cs typeface="微软雅黑"/>
              </a:rPr>
              <a:t>（</a:t>
            </a:r>
            <a:r>
              <a:rPr lang="zh-CN" altLang="en-US" sz="2000" dirty="0">
                <a:latin typeface="微软雅黑"/>
                <a:ea typeface="微软雅黑"/>
                <a:cs typeface="微软雅黑"/>
              </a:rPr>
              <a:t>数据库系统</a:t>
            </a:r>
            <a:r>
              <a:rPr lang="zh-CN" altLang="en-US" sz="2000" b="1" dirty="0" smtClean="0">
                <a:latin typeface="微软雅黑"/>
                <a:ea typeface="微软雅黑"/>
                <a:cs typeface="微软雅黑"/>
              </a:rPr>
              <a:t>）、</a:t>
            </a:r>
            <a:r>
              <a:rPr lang="zh-CN" altLang="en-US" sz="2000" b="1" u="sng" dirty="0">
                <a:solidFill>
                  <a:srgbClr val="FF0000"/>
                </a:solidFill>
                <a:latin typeface="微软雅黑"/>
                <a:ea typeface="微软雅黑"/>
                <a:cs typeface="微软雅黑"/>
              </a:rPr>
              <a:t>如何</a:t>
            </a:r>
            <a:r>
              <a:rPr lang="zh-CN" altLang="en-US" sz="2000" b="1" u="sng" dirty="0" smtClean="0">
                <a:solidFill>
                  <a:srgbClr val="FF0000"/>
                </a:solidFill>
                <a:latin typeface="微软雅黑"/>
                <a:ea typeface="微软雅黑"/>
                <a:cs typeface="微软雅黑"/>
              </a:rPr>
              <a:t>使用</a:t>
            </a:r>
            <a:r>
              <a:rPr lang="zh-CN" altLang="en-US" sz="2000" b="1" dirty="0" smtClean="0">
                <a:latin typeface="微软雅黑"/>
                <a:ea typeface="微软雅黑"/>
                <a:cs typeface="微软雅黑"/>
              </a:rPr>
              <a:t>、</a:t>
            </a:r>
            <a:r>
              <a:rPr lang="zh-CN" altLang="en-US" sz="2000" b="1" u="sng" dirty="0">
                <a:solidFill>
                  <a:srgbClr val="FF0000"/>
                </a:solidFill>
                <a:latin typeface="微软雅黑"/>
                <a:ea typeface="微软雅黑"/>
                <a:cs typeface="微软雅黑"/>
              </a:rPr>
              <a:t>如何不被滥用</a:t>
            </a:r>
            <a:r>
              <a:rPr lang="zh-CN" altLang="en-US" sz="2000" b="1" dirty="0" smtClean="0">
                <a:latin typeface="微软雅黑"/>
                <a:ea typeface="微软雅黑"/>
                <a:cs typeface="微软雅黑"/>
              </a:rPr>
              <a:t>（</a:t>
            </a:r>
            <a:r>
              <a:rPr lang="zh-CN" altLang="en-US" sz="2000" dirty="0">
                <a:latin typeface="微软雅黑"/>
                <a:ea typeface="微软雅黑"/>
                <a:cs typeface="微软雅黑"/>
              </a:rPr>
              <a:t>信息</a:t>
            </a:r>
            <a:r>
              <a:rPr lang="zh-CN" altLang="en-US" sz="2000" dirty="0" smtClean="0">
                <a:latin typeface="微软雅黑"/>
                <a:ea typeface="微软雅黑"/>
                <a:cs typeface="微软雅黑"/>
              </a:rPr>
              <a:t>安全</a:t>
            </a:r>
            <a:r>
              <a:rPr lang="zh-CN" altLang="en-US" sz="2000" dirty="0">
                <a:latin typeface="微软雅黑"/>
                <a:ea typeface="微软雅黑"/>
                <a:cs typeface="微软雅黑"/>
              </a:rPr>
              <a:t>与隐私保护</a:t>
            </a:r>
            <a:r>
              <a:rPr lang="zh-CN" altLang="en-US" sz="2000" b="1" dirty="0">
                <a:latin typeface="微软雅黑"/>
                <a:ea typeface="微软雅黑"/>
                <a:cs typeface="微软雅黑"/>
              </a:rPr>
              <a:t>）</a:t>
            </a:r>
            <a:r>
              <a:rPr lang="zh-CN" altLang="en-US" sz="2000" dirty="0">
                <a:latin typeface="微软雅黑"/>
                <a:ea typeface="微软雅黑"/>
                <a:cs typeface="微软雅黑"/>
              </a:rPr>
              <a:t>等问题</a:t>
            </a:r>
            <a:r>
              <a:rPr lang="zh-CN" altLang="en-US" sz="2000" dirty="0" smtClean="0">
                <a:latin typeface="微软雅黑"/>
                <a:ea typeface="微软雅黑"/>
                <a:cs typeface="微软雅黑"/>
              </a:rPr>
              <a:t>。</a:t>
            </a:r>
            <a:endParaRPr lang="zh-CN" altLang="en-US" sz="2000" dirty="0">
              <a:latin typeface="微软雅黑"/>
              <a:ea typeface="微软雅黑"/>
              <a:cs typeface="微软雅黑"/>
            </a:endParaRPr>
          </a:p>
        </p:txBody>
      </p:sp>
      <p:sp>
        <p:nvSpPr>
          <p:cNvPr id="3" name="幻灯片编号占位符 2"/>
          <p:cNvSpPr>
            <a:spLocks noGrp="1"/>
          </p:cNvSpPr>
          <p:nvPr>
            <p:ph type="sldNum" sz="quarter" idx="12"/>
          </p:nvPr>
        </p:nvSpPr>
        <p:spPr/>
        <p:txBody>
          <a:bodyPr/>
          <a:lstStyle/>
          <a:p>
            <a:fld id="{0503CE10-F9D3-4072-A615-6A95AA0B7B65}" type="slidenum">
              <a:rPr lang="zh-CN" altLang="en-US" smtClean="0"/>
              <a:t>43</a:t>
            </a:fld>
            <a:endParaRPr lang="zh-CN" altLang="en-US" dirty="0"/>
          </a:p>
        </p:txBody>
      </p:sp>
      <p:sp>
        <p:nvSpPr>
          <p:cNvPr id="4" name="标题 3"/>
          <p:cNvSpPr>
            <a:spLocks noGrp="1"/>
          </p:cNvSpPr>
          <p:nvPr>
            <p:ph type="title"/>
          </p:nvPr>
        </p:nvSpPr>
        <p:spPr>
          <a:xfrm>
            <a:off x="924329" y="501405"/>
            <a:ext cx="5813426" cy="995679"/>
          </a:xfrm>
        </p:spPr>
        <p:txBody>
          <a:bodyPr/>
          <a:lstStyle/>
          <a:p>
            <a:r>
              <a:rPr kumimoji="1" lang="zh-CN" altLang="en-US" b="1" dirty="0" smtClean="0"/>
              <a:t>核心技术</a:t>
            </a:r>
            <a:r>
              <a:rPr kumimoji="1" lang="zh-CN" altLang="en-US" b="1" dirty="0"/>
              <a:t>－</a:t>
            </a:r>
            <a:r>
              <a:rPr kumimoji="1" lang="zh-CN" altLang="en-US" b="1" dirty="0">
                <a:solidFill>
                  <a:srgbClr val="FFFF00"/>
                </a:solidFill>
              </a:rPr>
              <a:t>管理服务层</a:t>
            </a:r>
          </a:p>
        </p:txBody>
      </p:sp>
      <p:sp>
        <p:nvSpPr>
          <p:cNvPr id="5" name="矩形 4"/>
          <p:cNvSpPr/>
          <p:nvPr/>
        </p:nvSpPr>
        <p:spPr>
          <a:xfrm>
            <a:off x="0" y="6457890"/>
            <a:ext cx="1848658" cy="400110"/>
          </a:xfrm>
          <a:prstGeom prst="rect">
            <a:avLst/>
          </a:prstGeom>
          <a:noFill/>
        </p:spPr>
        <p:txBody>
          <a:bodyPr wrap="none">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defRPr/>
            </a:pPr>
            <a:r>
              <a:rPr lang="zh-CN" altLang="en-US" sz="2000" dirty="0">
                <a:ln w="11430"/>
                <a:effectLst>
                  <a:outerShdw blurRad="50800" dist="39000" dir="5460000" algn="tl">
                    <a:srgbClr val="000000">
                      <a:alpha val="38000"/>
                    </a:srgbClr>
                  </a:outerShdw>
                </a:effectLst>
                <a:latin typeface="微软雅黑"/>
                <a:ea typeface="微软雅黑"/>
                <a:cs typeface="微软雅黑"/>
              </a:rPr>
              <a:t>详见</a:t>
            </a:r>
            <a:r>
              <a:rPr lang="en-US" altLang="zh-CN" sz="2000" dirty="0">
                <a:ln w="11430"/>
                <a:effectLst>
                  <a:outerShdw blurRad="50800" dist="39000" dir="5460000" algn="tl">
                    <a:srgbClr val="000000">
                      <a:alpha val="38000"/>
                    </a:srgbClr>
                  </a:outerShdw>
                </a:effectLst>
                <a:latin typeface="微软雅黑"/>
                <a:ea typeface="微软雅黑"/>
                <a:cs typeface="微软雅黑"/>
              </a:rPr>
              <a:t> </a:t>
            </a:r>
            <a:r>
              <a:rPr lang="zh-CN" altLang="en-US" sz="2000" dirty="0" smtClean="0">
                <a:ln w="11430"/>
                <a:solidFill>
                  <a:srgbClr val="C00000"/>
                </a:solidFill>
                <a:effectLst>
                  <a:outerShdw blurRad="50800" dist="39000" dir="5460000" algn="tl">
                    <a:srgbClr val="000000">
                      <a:alpha val="38000"/>
                    </a:srgbClr>
                  </a:outerShdw>
                </a:effectLst>
                <a:latin typeface="微软雅黑"/>
                <a:ea typeface="微软雅黑"/>
                <a:cs typeface="微软雅黑"/>
              </a:rPr>
              <a:t>第</a:t>
            </a:r>
            <a:r>
              <a:rPr lang="zh-CN" altLang="zh-CN" sz="2000" dirty="0" smtClean="0">
                <a:ln w="11430"/>
                <a:solidFill>
                  <a:srgbClr val="C00000"/>
                </a:solidFill>
                <a:effectLst>
                  <a:outerShdw blurRad="50800" dist="39000" dir="5460000" algn="tl">
                    <a:srgbClr val="000000">
                      <a:alpha val="38000"/>
                    </a:srgbClr>
                  </a:outerShdw>
                </a:effectLst>
                <a:latin typeface="微软雅黑"/>
                <a:ea typeface="微软雅黑"/>
                <a:cs typeface="微软雅黑"/>
              </a:rPr>
              <a:t>9</a:t>
            </a:r>
            <a:r>
              <a:rPr lang="en-US" altLang="zh-CN" sz="2000" dirty="0">
                <a:ln w="11430"/>
                <a:solidFill>
                  <a:srgbClr val="C00000"/>
                </a:solidFill>
                <a:effectLst>
                  <a:outerShdw blurRad="50800" dist="39000" dir="5460000" algn="tl">
                    <a:srgbClr val="000000">
                      <a:alpha val="38000"/>
                    </a:srgbClr>
                  </a:outerShdw>
                </a:effectLst>
                <a:latin typeface="微软雅黑"/>
                <a:ea typeface="微软雅黑"/>
                <a:cs typeface="微软雅黑"/>
              </a:rPr>
              <a:t>-</a:t>
            </a:r>
            <a:r>
              <a:rPr lang="en-US" altLang="zh-CN" sz="2000" dirty="0" smtClean="0">
                <a:ln w="11430"/>
                <a:solidFill>
                  <a:srgbClr val="C00000"/>
                </a:solidFill>
                <a:effectLst>
                  <a:outerShdw blurRad="50800" dist="39000" dir="5460000" algn="tl">
                    <a:srgbClr val="000000">
                      <a:alpha val="38000"/>
                    </a:srgbClr>
                  </a:outerShdw>
                </a:effectLst>
                <a:latin typeface="微软雅黑"/>
                <a:ea typeface="微软雅黑"/>
                <a:cs typeface="微软雅黑"/>
              </a:rPr>
              <a:t>11</a:t>
            </a:r>
            <a:r>
              <a:rPr lang="zh-CN" altLang="en-US" sz="2000" dirty="0" smtClean="0">
                <a:ln w="11430"/>
                <a:solidFill>
                  <a:srgbClr val="C00000"/>
                </a:solidFill>
                <a:effectLst>
                  <a:outerShdw blurRad="50800" dist="39000" dir="5460000" algn="tl">
                    <a:srgbClr val="000000">
                      <a:alpha val="38000"/>
                    </a:srgbClr>
                  </a:outerShdw>
                </a:effectLst>
                <a:latin typeface="微软雅黑"/>
                <a:ea typeface="微软雅黑"/>
                <a:cs typeface="微软雅黑"/>
              </a:rPr>
              <a:t>章</a:t>
            </a:r>
            <a:endParaRPr lang="zh-CN" altLang="en-US" sz="2000" dirty="0">
              <a:ln w="11430"/>
              <a:solidFill>
                <a:srgbClr val="C00000"/>
              </a:solidFill>
              <a:effectLst>
                <a:outerShdw blurRad="50800" dist="39000" dir="5460000" algn="tl">
                  <a:srgbClr val="000000">
                    <a:alpha val="38000"/>
                  </a:srgbClr>
                </a:outerShdw>
              </a:effectLst>
              <a:latin typeface="微软雅黑"/>
              <a:ea typeface="微软雅黑"/>
              <a:cs typeface="微软雅黑"/>
            </a:endParaRPr>
          </a:p>
        </p:txBody>
      </p:sp>
    </p:spTree>
    <p:extLst>
      <p:ext uri="{BB962C8B-B14F-4D97-AF65-F5344CB8AC3E}">
        <p14:creationId xmlns:p14="http://schemas.microsoft.com/office/powerpoint/2010/main" val="618331165"/>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 calcmode="lin" valueType="num">
                                      <p:cBhvr additive="base">
                                        <p:cTn id="22" dur="500" fill="hold"/>
                                        <p:tgtEl>
                                          <p:spTgt spid="5"/>
                                        </p:tgtEl>
                                        <p:attrNameLst>
                                          <p:attrName>ppt_x</p:attrName>
                                        </p:attrNameLst>
                                      </p:cBhvr>
                                      <p:tavLst>
                                        <p:tav tm="0">
                                          <p:val>
                                            <p:strVal val="#ppt_x"/>
                                          </p:val>
                                        </p:tav>
                                        <p:tav tm="100000">
                                          <p:val>
                                            <p:strVal val="#ppt_x"/>
                                          </p:val>
                                        </p:tav>
                                      </p:tavLst>
                                    </p:anim>
                                    <p:anim calcmode="lin" valueType="num">
                                      <p:cBhvr additive="base">
                                        <p:cTn id="23"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644523" y="1575057"/>
            <a:ext cx="7886700" cy="4963856"/>
          </a:xfrm>
        </p:spPr>
        <p:txBody>
          <a:bodyPr>
            <a:noAutofit/>
          </a:bodyPr>
          <a:lstStyle/>
          <a:p>
            <a:pPr eaLnBrk="0" hangingPunct="0">
              <a:lnSpc>
                <a:spcPct val="150000"/>
              </a:lnSpc>
            </a:pPr>
            <a:r>
              <a:rPr lang="zh-CN" altLang="en-US" sz="2000" b="1" dirty="0" smtClean="0">
                <a:solidFill>
                  <a:srgbClr val="FF0000"/>
                </a:solidFill>
              </a:rPr>
              <a:t>网络存储体系结构：</a:t>
            </a:r>
            <a:endParaRPr lang="en-US" altLang="zh-CN" sz="2000" b="1" dirty="0" smtClean="0">
              <a:solidFill>
                <a:srgbClr val="FF0000"/>
              </a:solidFill>
            </a:endParaRPr>
          </a:p>
          <a:p>
            <a:pPr lvl="1" eaLnBrk="0" hangingPunct="0">
              <a:lnSpc>
                <a:spcPct val="150000"/>
              </a:lnSpc>
            </a:pPr>
            <a:r>
              <a:rPr lang="zh-CN" altLang="en-US" sz="1600" b="1" dirty="0" smtClean="0"/>
              <a:t>直接附加存储（</a:t>
            </a:r>
            <a:r>
              <a:rPr lang="en-US" altLang="zh-CN" sz="1600" b="1" dirty="0" smtClean="0"/>
              <a:t>DAS</a:t>
            </a:r>
            <a:r>
              <a:rPr lang="zh-CN" altLang="en-US" sz="1600" b="1" dirty="0" smtClean="0"/>
              <a:t>）</a:t>
            </a:r>
            <a:endParaRPr lang="en-US" altLang="zh-CN" sz="1600" b="1" dirty="0" smtClean="0"/>
          </a:p>
          <a:p>
            <a:pPr lvl="1" eaLnBrk="0" hangingPunct="0">
              <a:lnSpc>
                <a:spcPct val="150000"/>
              </a:lnSpc>
            </a:pPr>
            <a:r>
              <a:rPr lang="zh-CN" altLang="en-US" sz="1600" b="1" dirty="0" smtClean="0"/>
              <a:t>网络附加存储（</a:t>
            </a:r>
            <a:r>
              <a:rPr lang="en-US" altLang="zh-CN" sz="1600" b="1" dirty="0" smtClean="0"/>
              <a:t>NAS</a:t>
            </a:r>
            <a:r>
              <a:rPr lang="zh-CN" altLang="en-US" sz="1600" b="1" dirty="0" smtClean="0"/>
              <a:t>）</a:t>
            </a:r>
            <a:endParaRPr lang="en-US" altLang="zh-CN" sz="1600" b="1" dirty="0" smtClean="0"/>
          </a:p>
          <a:p>
            <a:pPr lvl="1" eaLnBrk="0" hangingPunct="0">
              <a:lnSpc>
                <a:spcPct val="150000"/>
              </a:lnSpc>
            </a:pPr>
            <a:r>
              <a:rPr lang="zh-CN" altLang="en-US" sz="1600" b="1" dirty="0" smtClean="0"/>
              <a:t>存储区域网络（</a:t>
            </a:r>
            <a:r>
              <a:rPr lang="en-US" altLang="zh-CN" sz="1600" b="1" dirty="0" smtClean="0"/>
              <a:t>SAN</a:t>
            </a:r>
            <a:r>
              <a:rPr lang="zh-CN" altLang="en-US" sz="1600" b="1" dirty="0" smtClean="0"/>
              <a:t>）</a:t>
            </a:r>
            <a:endParaRPr lang="en-US" altLang="zh-CN" sz="1600" b="1" dirty="0" smtClean="0"/>
          </a:p>
          <a:p>
            <a:pPr eaLnBrk="0" hangingPunct="0">
              <a:lnSpc>
                <a:spcPct val="150000"/>
              </a:lnSpc>
            </a:pPr>
            <a:r>
              <a:rPr lang="zh-CN" altLang="en-US" sz="2000" b="1" dirty="0" smtClean="0">
                <a:solidFill>
                  <a:srgbClr val="FF0000"/>
                </a:solidFill>
              </a:rPr>
              <a:t>困难：</a:t>
            </a:r>
            <a:r>
              <a:rPr lang="zh-CN" altLang="en-US" sz="2000" dirty="0" smtClean="0"/>
              <a:t>只能满足中等规模商业需求</a:t>
            </a:r>
            <a:endParaRPr lang="en-US" altLang="zh-CN" sz="2000" dirty="0" smtClean="0"/>
          </a:p>
          <a:p>
            <a:pPr algn="just" eaLnBrk="0" hangingPunct="0">
              <a:lnSpc>
                <a:spcPct val="150000"/>
              </a:lnSpc>
            </a:pPr>
            <a:r>
              <a:rPr lang="zh-CN" altLang="en-US" sz="2000" b="1" dirty="0" smtClean="0">
                <a:solidFill>
                  <a:srgbClr val="FF0000"/>
                </a:solidFill>
              </a:rPr>
              <a:t>数据中心</a:t>
            </a:r>
            <a:r>
              <a:rPr lang="zh-CN" altLang="en-US" sz="2000" dirty="0" smtClean="0"/>
              <a:t>不仅包括计算机系统和配套设备（如通信</a:t>
            </a:r>
            <a:r>
              <a:rPr lang="en-US" altLang="zh-CN" sz="2000" dirty="0" smtClean="0"/>
              <a:t>/</a:t>
            </a:r>
            <a:r>
              <a:rPr lang="zh-CN" altLang="en-US" sz="2000" dirty="0" smtClean="0"/>
              <a:t>存储设备），还包括冗余的数据通信连接</a:t>
            </a:r>
            <a:r>
              <a:rPr lang="en-US" altLang="zh-CN" sz="2000" dirty="0" smtClean="0"/>
              <a:t>/</a:t>
            </a:r>
            <a:r>
              <a:rPr lang="zh-CN" altLang="en-US" sz="2000" dirty="0" smtClean="0"/>
              <a:t>环境控制设备</a:t>
            </a:r>
            <a:r>
              <a:rPr lang="en-US" altLang="zh-CN" sz="2000" dirty="0" smtClean="0"/>
              <a:t>/</a:t>
            </a:r>
            <a:r>
              <a:rPr lang="zh-CN" altLang="en-US" sz="2000" dirty="0" smtClean="0"/>
              <a:t>监控设备及安全装置，是一大型的系统工程。通过高度的安全性和可靠性提供及时持续的数据服务，为物联网应用提供良好的支持。</a:t>
            </a:r>
            <a:endParaRPr lang="en-US" altLang="zh-CN" sz="2000" dirty="0" smtClean="0"/>
          </a:p>
          <a:p>
            <a:pPr lvl="1" eaLnBrk="0" hangingPunct="0">
              <a:lnSpc>
                <a:spcPct val="150000"/>
              </a:lnSpc>
            </a:pPr>
            <a:r>
              <a:rPr lang="zh-CN" altLang="en-US" b="1" dirty="0" smtClean="0"/>
              <a:t>典型的数据中心：</a:t>
            </a:r>
            <a:r>
              <a:rPr lang="en-US" altLang="zh-CN" b="1" dirty="0" smtClean="0">
                <a:solidFill>
                  <a:srgbClr val="0000FF"/>
                </a:solidFill>
              </a:rPr>
              <a:t>Google/Hadoop</a:t>
            </a:r>
            <a:endParaRPr lang="en-US" altLang="zh-CN" b="1" dirty="0" smtClean="0">
              <a:solidFill>
                <a:srgbClr val="0000FF"/>
              </a:solidFill>
              <a:cs typeface="隶书" charset="0"/>
            </a:endParaRPr>
          </a:p>
          <a:p>
            <a:pPr>
              <a:lnSpc>
                <a:spcPct val="150000"/>
              </a:lnSpc>
            </a:pPr>
            <a:endParaRPr kumimoji="1" lang="zh-CN" altLang="en-US" sz="2000" b="1" dirty="0"/>
          </a:p>
        </p:txBody>
      </p:sp>
      <p:sp>
        <p:nvSpPr>
          <p:cNvPr id="3" name="幻灯片编号占位符 2"/>
          <p:cNvSpPr>
            <a:spLocks noGrp="1"/>
          </p:cNvSpPr>
          <p:nvPr>
            <p:ph type="sldNum" sz="quarter" idx="12"/>
          </p:nvPr>
        </p:nvSpPr>
        <p:spPr/>
        <p:txBody>
          <a:bodyPr/>
          <a:lstStyle/>
          <a:p>
            <a:fld id="{0503CE10-F9D3-4072-A615-6A95AA0B7B65}" type="slidenum">
              <a:rPr lang="zh-CN" altLang="en-US" smtClean="0"/>
              <a:t>44</a:t>
            </a:fld>
            <a:endParaRPr lang="zh-CN" altLang="en-US" dirty="0"/>
          </a:p>
        </p:txBody>
      </p:sp>
      <p:sp>
        <p:nvSpPr>
          <p:cNvPr id="4" name="标题 3"/>
          <p:cNvSpPr>
            <a:spLocks noGrp="1"/>
          </p:cNvSpPr>
          <p:nvPr>
            <p:ph type="title"/>
          </p:nvPr>
        </p:nvSpPr>
        <p:spPr>
          <a:xfrm>
            <a:off x="854073" y="514350"/>
            <a:ext cx="8213727" cy="1087695"/>
          </a:xfrm>
        </p:spPr>
        <p:txBody>
          <a:bodyPr/>
          <a:lstStyle/>
          <a:p>
            <a:r>
              <a:rPr kumimoji="1" lang="zh-CN" altLang="en-US" b="1" dirty="0" smtClean="0"/>
              <a:t>管理服务层：</a:t>
            </a:r>
            <a:r>
              <a:rPr kumimoji="1" lang="zh-CN" altLang="en-US" b="1" dirty="0" smtClean="0">
                <a:solidFill>
                  <a:srgbClr val="FFFF00"/>
                </a:solidFill>
              </a:rPr>
              <a:t>大数据与海量存储</a:t>
            </a:r>
            <a:endParaRPr kumimoji="1" lang="zh-CN" altLang="en-US" b="1" dirty="0">
              <a:solidFill>
                <a:srgbClr val="FFFF00"/>
              </a:solidFill>
            </a:endParaRPr>
          </a:p>
        </p:txBody>
      </p:sp>
      <p:sp>
        <p:nvSpPr>
          <p:cNvPr id="5" name="矩形 4"/>
          <p:cNvSpPr/>
          <p:nvPr/>
        </p:nvSpPr>
        <p:spPr>
          <a:xfrm>
            <a:off x="0" y="6457890"/>
            <a:ext cx="1441420" cy="400110"/>
          </a:xfrm>
          <a:prstGeom prst="rect">
            <a:avLst/>
          </a:prstGeom>
          <a:noFill/>
        </p:spPr>
        <p:txBody>
          <a:bodyPr wrap="none">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defRPr/>
            </a:pPr>
            <a:r>
              <a:rPr lang="zh-CN" altLang="en-US" sz="2000" dirty="0">
                <a:ln w="11430"/>
                <a:effectLst>
                  <a:outerShdw blurRad="50800" dist="39000" dir="5460000" algn="tl">
                    <a:srgbClr val="000000">
                      <a:alpha val="38000"/>
                    </a:srgbClr>
                  </a:outerShdw>
                </a:effectLst>
                <a:latin typeface="微软雅黑"/>
                <a:ea typeface="微软雅黑"/>
                <a:cs typeface="微软雅黑"/>
              </a:rPr>
              <a:t>详见</a:t>
            </a:r>
            <a:r>
              <a:rPr lang="en-US" altLang="zh-CN" sz="2000" dirty="0">
                <a:ln w="11430"/>
                <a:effectLst>
                  <a:outerShdw blurRad="50800" dist="39000" dir="5460000" algn="tl">
                    <a:srgbClr val="000000">
                      <a:alpha val="38000"/>
                    </a:srgbClr>
                  </a:outerShdw>
                </a:effectLst>
                <a:latin typeface="微软雅黑"/>
                <a:ea typeface="微软雅黑"/>
                <a:cs typeface="微软雅黑"/>
              </a:rPr>
              <a:t> </a:t>
            </a:r>
            <a:r>
              <a:rPr lang="zh-CN" altLang="en-US" sz="2000" dirty="0" smtClean="0">
                <a:ln w="11430"/>
                <a:solidFill>
                  <a:srgbClr val="C00000"/>
                </a:solidFill>
                <a:effectLst>
                  <a:outerShdw blurRad="50800" dist="39000" dir="5460000" algn="tl">
                    <a:srgbClr val="000000">
                      <a:alpha val="38000"/>
                    </a:srgbClr>
                  </a:outerShdw>
                </a:effectLst>
                <a:latin typeface="微软雅黑"/>
                <a:ea typeface="微软雅黑"/>
                <a:cs typeface="微软雅黑"/>
              </a:rPr>
              <a:t>第</a:t>
            </a:r>
            <a:r>
              <a:rPr lang="zh-CN" altLang="zh-CN" sz="2000" dirty="0">
                <a:ln w="11430"/>
                <a:solidFill>
                  <a:srgbClr val="C00000"/>
                </a:solidFill>
                <a:effectLst>
                  <a:outerShdw blurRad="50800" dist="39000" dir="5460000" algn="tl">
                    <a:srgbClr val="000000">
                      <a:alpha val="38000"/>
                    </a:srgbClr>
                  </a:outerShdw>
                </a:effectLst>
                <a:latin typeface="微软雅黑"/>
                <a:ea typeface="微软雅黑"/>
                <a:cs typeface="微软雅黑"/>
              </a:rPr>
              <a:t>9</a:t>
            </a:r>
            <a:r>
              <a:rPr lang="zh-CN" altLang="en-US" sz="2000" dirty="0" smtClean="0">
                <a:ln w="11430"/>
                <a:solidFill>
                  <a:srgbClr val="C00000"/>
                </a:solidFill>
                <a:effectLst>
                  <a:outerShdw blurRad="50800" dist="39000" dir="5460000" algn="tl">
                    <a:srgbClr val="000000">
                      <a:alpha val="38000"/>
                    </a:srgbClr>
                  </a:outerShdw>
                </a:effectLst>
                <a:latin typeface="微软雅黑"/>
                <a:ea typeface="微软雅黑"/>
                <a:cs typeface="微软雅黑"/>
              </a:rPr>
              <a:t>章</a:t>
            </a:r>
            <a:endParaRPr lang="zh-CN" altLang="en-US" sz="2000" dirty="0">
              <a:ln w="11430"/>
              <a:solidFill>
                <a:srgbClr val="C00000"/>
              </a:solidFill>
              <a:effectLst>
                <a:outerShdw blurRad="50800" dist="39000" dir="5460000" algn="tl">
                  <a:srgbClr val="000000">
                    <a:alpha val="38000"/>
                  </a:srgbClr>
                </a:outerShdw>
              </a:effectLst>
              <a:latin typeface="微软雅黑"/>
              <a:ea typeface="微软雅黑"/>
              <a:cs typeface="微软雅黑"/>
            </a:endParaRPr>
          </a:p>
        </p:txBody>
      </p:sp>
    </p:spTree>
    <p:extLst>
      <p:ext uri="{BB962C8B-B14F-4D97-AF65-F5344CB8AC3E}">
        <p14:creationId xmlns:p14="http://schemas.microsoft.com/office/powerpoint/2010/main" val="1599895458"/>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Effect transition="in" filter="fade">
                                      <p:cBhvr>
                                        <p:cTn id="13" dur="500"/>
                                        <p:tgtEl>
                                          <p:spTgt spid="2">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2">
                                            <p:txEl>
                                              <p:pRg st="3" end="3"/>
                                            </p:txEl>
                                          </p:spTgt>
                                        </p:tgtEl>
                                        <p:attrNameLst>
                                          <p:attrName>style.visibility</p:attrName>
                                        </p:attrNameLst>
                                      </p:cBhvr>
                                      <p:to>
                                        <p:strVal val="visible"/>
                                      </p:to>
                                    </p:set>
                                    <p:animEffect transition="in" filter="fade">
                                      <p:cBhvr>
                                        <p:cTn id="16" dur="500"/>
                                        <p:tgtEl>
                                          <p:spTgt spid="2">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animEffect transition="in" filter="fade">
                                      <p:cBhvr>
                                        <p:cTn id="21" dur="500"/>
                                        <p:tgtEl>
                                          <p:spTgt spid="2">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2">
                                            <p:txEl>
                                              <p:pRg st="5" end="5"/>
                                            </p:txEl>
                                          </p:spTgt>
                                        </p:tgtEl>
                                        <p:attrNameLst>
                                          <p:attrName>style.visibility</p:attrName>
                                        </p:attrNameLst>
                                      </p:cBhvr>
                                      <p:to>
                                        <p:strVal val="visible"/>
                                      </p:to>
                                    </p:set>
                                    <p:animEffect transition="in" filter="fade">
                                      <p:cBhvr>
                                        <p:cTn id="26" dur="500"/>
                                        <p:tgtEl>
                                          <p:spTgt spid="2">
                                            <p:txEl>
                                              <p:pRg st="5" end="5"/>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2">
                                            <p:txEl>
                                              <p:pRg st="6" end="6"/>
                                            </p:txEl>
                                          </p:spTgt>
                                        </p:tgtEl>
                                        <p:attrNameLst>
                                          <p:attrName>style.visibility</p:attrName>
                                        </p:attrNameLst>
                                      </p:cBhvr>
                                      <p:to>
                                        <p:strVal val="visible"/>
                                      </p:to>
                                    </p:set>
                                    <p:animEffect transition="in" filter="fade">
                                      <p:cBhvr>
                                        <p:cTn id="29" dur="500"/>
                                        <p:tgtEl>
                                          <p:spTgt spid="2">
                                            <p:txEl>
                                              <p:pRg st="6" end="6"/>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grpId="0" nodeType="clickEffect">
                                  <p:stCondLst>
                                    <p:cond delay="0"/>
                                  </p:stCondLst>
                                  <p:childTnLst>
                                    <p:set>
                                      <p:cBhvr>
                                        <p:cTn id="33" dur="1" fill="hold">
                                          <p:stCondLst>
                                            <p:cond delay="0"/>
                                          </p:stCondLst>
                                        </p:cTn>
                                        <p:tgtEl>
                                          <p:spTgt spid="5"/>
                                        </p:tgtEl>
                                        <p:attrNameLst>
                                          <p:attrName>style.visibility</p:attrName>
                                        </p:attrNameLst>
                                      </p:cBhvr>
                                      <p:to>
                                        <p:strVal val="visible"/>
                                      </p:to>
                                    </p:set>
                                    <p:anim calcmode="lin" valueType="num">
                                      <p:cBhvr additive="base">
                                        <p:cTn id="34" dur="500" fill="hold"/>
                                        <p:tgtEl>
                                          <p:spTgt spid="5"/>
                                        </p:tgtEl>
                                        <p:attrNameLst>
                                          <p:attrName>ppt_x</p:attrName>
                                        </p:attrNameLst>
                                      </p:cBhvr>
                                      <p:tavLst>
                                        <p:tav tm="0">
                                          <p:val>
                                            <p:strVal val="#ppt_x"/>
                                          </p:val>
                                        </p:tav>
                                        <p:tav tm="100000">
                                          <p:val>
                                            <p:strVal val="#ppt_x"/>
                                          </p:val>
                                        </p:tav>
                                      </p:tavLst>
                                    </p:anim>
                                    <p:anim calcmode="lin" valueType="num">
                                      <p:cBhvr additive="base">
                                        <p:cTn id="35"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628649" y="1669211"/>
            <a:ext cx="8283121" cy="4687139"/>
          </a:xfrm>
        </p:spPr>
        <p:txBody>
          <a:bodyPr>
            <a:noAutofit/>
          </a:bodyPr>
          <a:lstStyle/>
          <a:p>
            <a:pPr>
              <a:lnSpc>
                <a:spcPct val="150000"/>
              </a:lnSpc>
            </a:pPr>
            <a:r>
              <a:rPr lang="zh-CN" altLang="en-US" sz="2000" b="1" dirty="0">
                <a:solidFill>
                  <a:srgbClr val="FF0000"/>
                </a:solidFill>
                <a:latin typeface="Calibri" charset="0"/>
              </a:rPr>
              <a:t>物联网数据特点：</a:t>
            </a:r>
            <a:endParaRPr lang="en-US" altLang="zh-CN" sz="2000" b="1" dirty="0">
              <a:solidFill>
                <a:srgbClr val="FF0000"/>
              </a:solidFill>
              <a:latin typeface="Calibri" charset="0"/>
            </a:endParaRPr>
          </a:p>
          <a:p>
            <a:pPr lvl="1">
              <a:lnSpc>
                <a:spcPct val="150000"/>
              </a:lnSpc>
            </a:pPr>
            <a:r>
              <a:rPr lang="zh-CN" altLang="en-US" dirty="0">
                <a:latin typeface="Calibri" charset="0"/>
              </a:rPr>
              <a:t>海量性，多态性，关联性及语义</a:t>
            </a:r>
            <a:r>
              <a:rPr lang="zh-CN" altLang="en-US" dirty="0" smtClean="0">
                <a:latin typeface="Calibri" charset="0"/>
              </a:rPr>
              <a:t>性</a:t>
            </a:r>
            <a:endParaRPr lang="en-US" altLang="zh-CN" sz="2000" dirty="0">
              <a:latin typeface="Calibri" charset="0"/>
            </a:endParaRPr>
          </a:p>
          <a:p>
            <a:pPr>
              <a:lnSpc>
                <a:spcPct val="150000"/>
              </a:lnSpc>
            </a:pPr>
            <a:r>
              <a:rPr lang="zh-CN" altLang="en-US" sz="2000" b="1" dirty="0">
                <a:solidFill>
                  <a:srgbClr val="FF0000"/>
                </a:solidFill>
                <a:latin typeface="Calibri" charset="0"/>
              </a:rPr>
              <a:t>关系数据库系统</a:t>
            </a:r>
            <a:r>
              <a:rPr lang="zh-CN" altLang="en-US" sz="2000" dirty="0">
                <a:latin typeface="Calibri" charset="0"/>
              </a:rPr>
              <a:t>作为一项有着近半个世纪历史的数据处理技术，仍可在物联网中大展拳脚，为物联网的运行提供支撑。与此同时，结合物联网应用提出的新需求，数据库技术也在进行不断的更新，发展出新的方向</a:t>
            </a:r>
            <a:r>
              <a:rPr lang="zh-CN" altLang="en-US" sz="2000" dirty="0" smtClean="0">
                <a:latin typeface="Calibri" charset="0"/>
              </a:rPr>
              <a:t>。</a:t>
            </a:r>
            <a:endParaRPr lang="zh-CN" altLang="en-US" sz="2000" dirty="0">
              <a:latin typeface="Calibri" charset="0"/>
            </a:endParaRPr>
          </a:p>
          <a:p>
            <a:pPr>
              <a:lnSpc>
                <a:spcPct val="150000"/>
              </a:lnSpc>
            </a:pPr>
            <a:r>
              <a:rPr lang="zh-CN" altLang="en-US" sz="2000" b="1" dirty="0">
                <a:solidFill>
                  <a:srgbClr val="FF0000"/>
                </a:solidFill>
                <a:latin typeface="Calibri" charset="0"/>
              </a:rPr>
              <a:t>新兴数据库系统</a:t>
            </a:r>
            <a:r>
              <a:rPr lang="zh-CN" altLang="en-US" sz="2000" dirty="0">
                <a:latin typeface="Calibri" charset="0"/>
              </a:rPr>
              <a:t>（</a:t>
            </a:r>
            <a:r>
              <a:rPr lang="en-US" altLang="zh-CN" sz="2000" dirty="0" err="1">
                <a:latin typeface="Calibri" charset="0"/>
              </a:rPr>
              <a:t>NoSQL</a:t>
            </a:r>
            <a:r>
              <a:rPr lang="zh-CN" altLang="en-US" sz="2000" dirty="0">
                <a:latin typeface="Calibri" charset="0"/>
              </a:rPr>
              <a:t>数据库）针对非关系型、分布式的数据存储，并不要求数据库具有确定的表模式，通过避免连接操作提升数据库性能。</a:t>
            </a:r>
            <a:endParaRPr lang="zh-CN" altLang="en-US" sz="2000" dirty="0">
              <a:effectLst>
                <a:outerShdw blurRad="38100" dist="38100" dir="2700000" algn="tl">
                  <a:srgbClr val="DDDDDD"/>
                </a:outerShdw>
              </a:effectLst>
              <a:latin typeface="Calibri" charset="0"/>
              <a:ea typeface="隶书" charset="0"/>
              <a:cs typeface="隶书" charset="0"/>
            </a:endParaRPr>
          </a:p>
          <a:p>
            <a:pPr>
              <a:lnSpc>
                <a:spcPct val="150000"/>
              </a:lnSpc>
            </a:pPr>
            <a:endParaRPr kumimoji="1" lang="zh-CN" altLang="en-US" sz="2000" b="1" dirty="0"/>
          </a:p>
        </p:txBody>
      </p:sp>
      <p:sp>
        <p:nvSpPr>
          <p:cNvPr id="3" name="幻灯片编号占位符 2"/>
          <p:cNvSpPr>
            <a:spLocks noGrp="1"/>
          </p:cNvSpPr>
          <p:nvPr>
            <p:ph type="sldNum" sz="quarter" idx="12"/>
          </p:nvPr>
        </p:nvSpPr>
        <p:spPr/>
        <p:txBody>
          <a:bodyPr/>
          <a:lstStyle/>
          <a:p>
            <a:fld id="{0503CE10-F9D3-4072-A615-6A95AA0B7B65}" type="slidenum">
              <a:rPr lang="zh-CN" altLang="en-US" smtClean="0"/>
              <a:t>45</a:t>
            </a:fld>
            <a:endParaRPr lang="zh-CN" altLang="en-US" dirty="0"/>
          </a:p>
        </p:txBody>
      </p:sp>
      <p:sp>
        <p:nvSpPr>
          <p:cNvPr id="4" name="标题 3"/>
          <p:cNvSpPr>
            <a:spLocks noGrp="1"/>
          </p:cNvSpPr>
          <p:nvPr>
            <p:ph type="title"/>
          </p:nvPr>
        </p:nvSpPr>
        <p:spPr>
          <a:xfrm>
            <a:off x="1044574" y="485775"/>
            <a:ext cx="5813426" cy="995679"/>
          </a:xfrm>
        </p:spPr>
        <p:txBody>
          <a:bodyPr/>
          <a:lstStyle/>
          <a:p>
            <a:r>
              <a:rPr kumimoji="1" lang="zh-CN" altLang="en-US" b="1" dirty="0" smtClean="0"/>
              <a:t>管理服务层：</a:t>
            </a:r>
            <a:r>
              <a:rPr kumimoji="1" lang="zh-CN" altLang="en-US" b="1" dirty="0" smtClean="0">
                <a:solidFill>
                  <a:srgbClr val="FFFF00"/>
                </a:solidFill>
              </a:rPr>
              <a:t>数据库系统</a:t>
            </a:r>
            <a:endParaRPr kumimoji="1" lang="zh-CN" altLang="en-US" b="1" dirty="0">
              <a:solidFill>
                <a:srgbClr val="FFFF00"/>
              </a:solidFill>
            </a:endParaRPr>
          </a:p>
        </p:txBody>
      </p:sp>
      <p:sp>
        <p:nvSpPr>
          <p:cNvPr id="5" name="矩形 4"/>
          <p:cNvSpPr/>
          <p:nvPr/>
        </p:nvSpPr>
        <p:spPr>
          <a:xfrm>
            <a:off x="0" y="6457890"/>
            <a:ext cx="1587294" cy="400110"/>
          </a:xfrm>
          <a:prstGeom prst="rect">
            <a:avLst/>
          </a:prstGeom>
          <a:noFill/>
        </p:spPr>
        <p:txBody>
          <a:bodyPr wrap="none">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defRPr/>
            </a:pPr>
            <a:r>
              <a:rPr lang="zh-CN" altLang="en-US" sz="2000" dirty="0">
                <a:ln w="11430"/>
                <a:effectLst>
                  <a:outerShdw blurRad="50800" dist="39000" dir="5460000" algn="tl">
                    <a:srgbClr val="000000">
                      <a:alpha val="38000"/>
                    </a:srgbClr>
                  </a:outerShdw>
                </a:effectLst>
                <a:latin typeface="微软雅黑"/>
                <a:ea typeface="微软雅黑"/>
                <a:cs typeface="微软雅黑"/>
              </a:rPr>
              <a:t>详见</a:t>
            </a:r>
            <a:r>
              <a:rPr lang="en-US" altLang="zh-CN" sz="2000" dirty="0">
                <a:ln w="11430"/>
                <a:effectLst>
                  <a:outerShdw blurRad="50800" dist="39000" dir="5460000" algn="tl">
                    <a:srgbClr val="000000">
                      <a:alpha val="38000"/>
                    </a:srgbClr>
                  </a:outerShdw>
                </a:effectLst>
                <a:latin typeface="微软雅黑"/>
                <a:ea typeface="微软雅黑"/>
                <a:cs typeface="微软雅黑"/>
              </a:rPr>
              <a:t> </a:t>
            </a:r>
            <a:r>
              <a:rPr lang="zh-CN" altLang="en-US" sz="2000" dirty="0" smtClean="0">
                <a:ln w="11430"/>
                <a:solidFill>
                  <a:srgbClr val="C00000"/>
                </a:solidFill>
                <a:effectLst>
                  <a:outerShdw blurRad="50800" dist="39000" dir="5460000" algn="tl">
                    <a:srgbClr val="000000">
                      <a:alpha val="38000"/>
                    </a:srgbClr>
                  </a:outerShdw>
                </a:effectLst>
                <a:latin typeface="微软雅黑"/>
                <a:ea typeface="微软雅黑"/>
                <a:cs typeface="微软雅黑"/>
              </a:rPr>
              <a:t>第</a:t>
            </a:r>
            <a:r>
              <a:rPr lang="zh-CN" altLang="zh-CN" sz="2000" dirty="0" smtClean="0">
                <a:ln w="11430"/>
                <a:solidFill>
                  <a:srgbClr val="C00000"/>
                </a:solidFill>
                <a:effectLst>
                  <a:outerShdw blurRad="50800" dist="39000" dir="5460000" algn="tl">
                    <a:srgbClr val="000000">
                      <a:alpha val="38000"/>
                    </a:srgbClr>
                  </a:outerShdw>
                </a:effectLst>
                <a:latin typeface="微软雅黑"/>
                <a:ea typeface="微软雅黑"/>
                <a:cs typeface="微软雅黑"/>
              </a:rPr>
              <a:t>1</a:t>
            </a:r>
            <a:r>
              <a:rPr lang="en-US" altLang="zh-CN" sz="2000" dirty="0" smtClean="0">
                <a:ln w="11430"/>
                <a:solidFill>
                  <a:srgbClr val="C00000"/>
                </a:solidFill>
                <a:effectLst>
                  <a:outerShdw blurRad="50800" dist="39000" dir="5460000" algn="tl">
                    <a:srgbClr val="000000">
                      <a:alpha val="38000"/>
                    </a:srgbClr>
                  </a:outerShdw>
                </a:effectLst>
                <a:latin typeface="微软雅黑"/>
                <a:ea typeface="微软雅黑"/>
                <a:cs typeface="微软雅黑"/>
              </a:rPr>
              <a:t>0</a:t>
            </a:r>
            <a:r>
              <a:rPr lang="zh-CN" altLang="en-US" sz="2000" dirty="0" smtClean="0">
                <a:ln w="11430"/>
                <a:solidFill>
                  <a:srgbClr val="C00000"/>
                </a:solidFill>
                <a:effectLst>
                  <a:outerShdw blurRad="50800" dist="39000" dir="5460000" algn="tl">
                    <a:srgbClr val="000000">
                      <a:alpha val="38000"/>
                    </a:srgbClr>
                  </a:outerShdw>
                </a:effectLst>
                <a:latin typeface="微软雅黑"/>
                <a:ea typeface="微软雅黑"/>
                <a:cs typeface="微软雅黑"/>
              </a:rPr>
              <a:t>章</a:t>
            </a:r>
            <a:endParaRPr lang="zh-CN" altLang="en-US" sz="2000" dirty="0">
              <a:ln w="11430"/>
              <a:solidFill>
                <a:srgbClr val="C00000"/>
              </a:solidFill>
              <a:effectLst>
                <a:outerShdw blurRad="50800" dist="39000" dir="5460000" algn="tl">
                  <a:srgbClr val="000000">
                    <a:alpha val="38000"/>
                  </a:srgbClr>
                </a:outerShdw>
              </a:effectLst>
              <a:latin typeface="微软雅黑"/>
              <a:ea typeface="微软雅黑"/>
              <a:cs typeface="微软雅黑"/>
            </a:endParaRPr>
          </a:p>
        </p:txBody>
      </p:sp>
    </p:spTree>
    <p:extLst>
      <p:ext uri="{BB962C8B-B14F-4D97-AF65-F5344CB8AC3E}">
        <p14:creationId xmlns:p14="http://schemas.microsoft.com/office/powerpoint/2010/main" val="1236814944"/>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2">
                                            <p:txEl>
                                              <p:pRg st="2" end="2"/>
                                            </p:txEl>
                                          </p:spTgt>
                                        </p:tgtEl>
                                        <p:attrNameLst>
                                          <p:attrName>style.visibility</p:attrName>
                                        </p:attrNameLst>
                                      </p:cBhvr>
                                      <p:to>
                                        <p:strVal val="visible"/>
                                      </p:to>
                                    </p:set>
                                    <p:animEffect transition="in" filter="fade">
                                      <p:cBhvr>
                                        <p:cTn id="14" dur="500"/>
                                        <p:tgtEl>
                                          <p:spTgt spid="2">
                                            <p:txEl>
                                              <p:pRg st="2" end="2"/>
                                            </p:txEl>
                                          </p:spTgt>
                                        </p:tgtEl>
                                      </p:cBhvr>
                                    </p:animEffec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2">
                                            <p:txEl>
                                              <p:pRg st="3" end="3"/>
                                            </p:txEl>
                                          </p:spTgt>
                                        </p:tgtEl>
                                        <p:attrNameLst>
                                          <p:attrName>style.visibility</p:attrName>
                                        </p:attrNameLst>
                                      </p:cBhvr>
                                      <p:to>
                                        <p:strVal val="visible"/>
                                      </p:to>
                                    </p:set>
                                    <p:animEffect transition="in" filter="fade">
                                      <p:cBhvr>
                                        <p:cTn id="18" dur="500"/>
                                        <p:tgtEl>
                                          <p:spTgt spid="2">
                                            <p:txEl>
                                              <p:pRg st="3" end="3"/>
                                            </p:txEl>
                                          </p:spTgt>
                                        </p:tgtEl>
                                      </p:cBhvr>
                                    </p:animEffect>
                                  </p:childTnLst>
                                </p:cTn>
                              </p:par>
                            </p:childTnLst>
                          </p:cTn>
                        </p:par>
                        <p:par>
                          <p:cTn id="19" fill="hold">
                            <p:stCondLst>
                              <p:cond delay="1500"/>
                            </p:stCondLst>
                            <p:childTnLst>
                              <p:par>
                                <p:cTn id="20" presetID="2" presetClass="entr" presetSubtype="4" fill="hold" grpId="0" nodeType="afterEffect">
                                  <p:stCondLst>
                                    <p:cond delay="0"/>
                                  </p:stCondLst>
                                  <p:childTnLst>
                                    <p:set>
                                      <p:cBhvr>
                                        <p:cTn id="21" dur="1" fill="hold">
                                          <p:stCondLst>
                                            <p:cond delay="0"/>
                                          </p:stCondLst>
                                        </p:cTn>
                                        <p:tgtEl>
                                          <p:spTgt spid="5"/>
                                        </p:tgtEl>
                                        <p:attrNameLst>
                                          <p:attrName>style.visibility</p:attrName>
                                        </p:attrNameLst>
                                      </p:cBhvr>
                                      <p:to>
                                        <p:strVal val="visible"/>
                                      </p:to>
                                    </p:set>
                                    <p:anim calcmode="lin" valueType="num">
                                      <p:cBhvr additive="base">
                                        <p:cTn id="22" dur="500" fill="hold"/>
                                        <p:tgtEl>
                                          <p:spTgt spid="5"/>
                                        </p:tgtEl>
                                        <p:attrNameLst>
                                          <p:attrName>ppt_x</p:attrName>
                                        </p:attrNameLst>
                                      </p:cBhvr>
                                      <p:tavLst>
                                        <p:tav tm="0">
                                          <p:val>
                                            <p:strVal val="#ppt_x"/>
                                          </p:val>
                                        </p:tav>
                                        <p:tav tm="100000">
                                          <p:val>
                                            <p:strVal val="#ppt_x"/>
                                          </p:val>
                                        </p:tav>
                                      </p:tavLst>
                                    </p:anim>
                                    <p:anim calcmode="lin" valueType="num">
                                      <p:cBhvr additive="base">
                                        <p:cTn id="23"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644524" y="1689347"/>
            <a:ext cx="8210550" cy="4379675"/>
          </a:xfrm>
        </p:spPr>
        <p:txBody>
          <a:bodyPr>
            <a:noAutofit/>
          </a:bodyPr>
          <a:lstStyle/>
          <a:p>
            <a:pPr eaLnBrk="0" hangingPunct="0"/>
            <a:r>
              <a:rPr lang="en-US" altLang="zh-CN" b="1" dirty="0">
                <a:solidFill>
                  <a:srgbClr val="FF0000"/>
                </a:solidFill>
                <a:latin typeface="Calibri" charset="0"/>
              </a:rPr>
              <a:t>RFID</a:t>
            </a:r>
            <a:r>
              <a:rPr lang="zh-CN" altLang="en-US" b="1" dirty="0">
                <a:solidFill>
                  <a:srgbClr val="FF0000"/>
                </a:solidFill>
                <a:latin typeface="Calibri" charset="0"/>
              </a:rPr>
              <a:t>安全</a:t>
            </a:r>
            <a:endParaRPr lang="en-US" altLang="zh-CN" b="1" dirty="0">
              <a:solidFill>
                <a:srgbClr val="FF0000"/>
              </a:solidFill>
              <a:latin typeface="Calibri" charset="0"/>
            </a:endParaRPr>
          </a:p>
          <a:p>
            <a:pPr lvl="1" eaLnBrk="0" hangingPunct="0">
              <a:lnSpc>
                <a:spcPct val="150000"/>
              </a:lnSpc>
            </a:pPr>
            <a:r>
              <a:rPr lang="zh-CN" altLang="en-US" dirty="0">
                <a:latin typeface="Calibri" charset="0"/>
              </a:rPr>
              <a:t>主要安全和隐私隐患：窃听、跟踪、中间人攻击、欺骗</a:t>
            </a:r>
            <a:r>
              <a:rPr lang="en-US" altLang="zh-CN" dirty="0">
                <a:latin typeface="Calibri" charset="0"/>
              </a:rPr>
              <a:t>/</a:t>
            </a:r>
            <a:r>
              <a:rPr lang="zh-CN" altLang="en-US" dirty="0">
                <a:latin typeface="Calibri" charset="0"/>
              </a:rPr>
              <a:t>重放</a:t>
            </a:r>
            <a:r>
              <a:rPr lang="en-US" altLang="zh-CN" dirty="0">
                <a:latin typeface="Calibri" charset="0"/>
              </a:rPr>
              <a:t>/</a:t>
            </a:r>
            <a:r>
              <a:rPr lang="zh-CN" altLang="en-US" dirty="0">
                <a:latin typeface="Calibri" charset="0"/>
              </a:rPr>
              <a:t>克隆、物理破解、篡改信息、拒绝服务攻击、</a:t>
            </a:r>
            <a:r>
              <a:rPr lang="en-US" altLang="zh-CN" dirty="0">
                <a:latin typeface="Calibri" charset="0"/>
              </a:rPr>
              <a:t>RFID</a:t>
            </a:r>
            <a:r>
              <a:rPr lang="zh-CN" altLang="en-US" dirty="0">
                <a:latin typeface="Calibri" charset="0"/>
              </a:rPr>
              <a:t>病毒</a:t>
            </a:r>
            <a:r>
              <a:rPr lang="en-US" altLang="zh-CN" dirty="0">
                <a:latin typeface="Calibri" charset="0"/>
              </a:rPr>
              <a:t>…</a:t>
            </a:r>
          </a:p>
          <a:p>
            <a:pPr lvl="1" eaLnBrk="0" hangingPunct="0">
              <a:lnSpc>
                <a:spcPct val="150000"/>
              </a:lnSpc>
            </a:pPr>
            <a:r>
              <a:rPr lang="zh-CN" altLang="en-US" dirty="0">
                <a:latin typeface="Calibri" charset="0"/>
              </a:rPr>
              <a:t>保护手段：物理安全机制</a:t>
            </a:r>
            <a:r>
              <a:rPr lang="en-US" altLang="zh-CN" dirty="0">
                <a:latin typeface="Calibri" charset="0"/>
              </a:rPr>
              <a:t>/</a:t>
            </a:r>
            <a:r>
              <a:rPr lang="zh-CN" altLang="en-US" dirty="0">
                <a:latin typeface="Calibri" charset="0"/>
              </a:rPr>
              <a:t>密码学安全机制</a:t>
            </a:r>
            <a:r>
              <a:rPr lang="en-US" altLang="zh-CN" dirty="0">
                <a:latin typeface="Calibri" charset="0"/>
              </a:rPr>
              <a:t>/PUF</a:t>
            </a:r>
            <a:r>
              <a:rPr lang="en-US" altLang="zh-CN" dirty="0" smtClean="0">
                <a:latin typeface="Calibri" charset="0"/>
              </a:rPr>
              <a:t>…</a:t>
            </a:r>
            <a:endParaRPr lang="en-US" altLang="zh-CN" dirty="0">
              <a:latin typeface="Calibri" charset="0"/>
            </a:endParaRPr>
          </a:p>
          <a:p>
            <a:pPr eaLnBrk="0" hangingPunct="0"/>
            <a:r>
              <a:rPr lang="zh-CN" altLang="en-US" b="1" dirty="0">
                <a:solidFill>
                  <a:srgbClr val="FF0000"/>
                </a:solidFill>
                <a:latin typeface="Calibri" charset="0"/>
              </a:rPr>
              <a:t>位置隐私</a:t>
            </a:r>
          </a:p>
          <a:p>
            <a:pPr lvl="1" eaLnBrk="0" hangingPunct="0">
              <a:lnSpc>
                <a:spcPct val="150000"/>
              </a:lnSpc>
            </a:pPr>
            <a:r>
              <a:rPr lang="zh-CN" altLang="en-US" dirty="0">
                <a:latin typeface="Calibri" charset="0"/>
              </a:rPr>
              <a:t>定义：用户对自己位置信息的掌控能力：用户能自由决定是否发布位置信息，将信息发布给谁，通过何种方式来发布，以及发布的信息有多详细。 </a:t>
            </a:r>
          </a:p>
          <a:p>
            <a:pPr lvl="1" eaLnBrk="0" hangingPunct="0">
              <a:lnSpc>
                <a:spcPct val="150000"/>
              </a:lnSpc>
            </a:pPr>
            <a:r>
              <a:rPr lang="zh-CN" altLang="en-US" dirty="0">
                <a:latin typeface="Calibri" charset="0"/>
              </a:rPr>
              <a:t>保护手段：制度制约、隐私方针、身份匿名、数据混淆</a:t>
            </a:r>
            <a:endParaRPr lang="en-US" altLang="zh-CN" dirty="0">
              <a:latin typeface="Calibri" charset="0"/>
            </a:endParaRPr>
          </a:p>
          <a:p>
            <a:endParaRPr kumimoji="1" lang="zh-CN" altLang="en-US" b="1" dirty="0"/>
          </a:p>
        </p:txBody>
      </p:sp>
      <p:sp>
        <p:nvSpPr>
          <p:cNvPr id="3" name="幻灯片编号占位符 2"/>
          <p:cNvSpPr>
            <a:spLocks noGrp="1"/>
          </p:cNvSpPr>
          <p:nvPr>
            <p:ph type="sldNum" sz="quarter" idx="12"/>
          </p:nvPr>
        </p:nvSpPr>
        <p:spPr/>
        <p:txBody>
          <a:bodyPr/>
          <a:lstStyle/>
          <a:p>
            <a:fld id="{0503CE10-F9D3-4072-A615-6A95AA0B7B65}" type="slidenum">
              <a:rPr lang="zh-CN" altLang="en-US" smtClean="0"/>
              <a:t>46</a:t>
            </a:fld>
            <a:endParaRPr lang="zh-CN" altLang="en-US" dirty="0"/>
          </a:p>
        </p:txBody>
      </p:sp>
      <p:sp>
        <p:nvSpPr>
          <p:cNvPr id="4" name="标题 3"/>
          <p:cNvSpPr>
            <a:spLocks noGrp="1"/>
          </p:cNvSpPr>
          <p:nvPr>
            <p:ph type="title"/>
          </p:nvPr>
        </p:nvSpPr>
        <p:spPr>
          <a:xfrm>
            <a:off x="1044574" y="550003"/>
            <a:ext cx="7585076" cy="995679"/>
          </a:xfrm>
        </p:spPr>
        <p:txBody>
          <a:bodyPr/>
          <a:lstStyle/>
          <a:p>
            <a:r>
              <a:rPr kumimoji="1" lang="zh-CN" altLang="en-US" b="1" dirty="0" smtClean="0"/>
              <a:t>管理服务层：</a:t>
            </a:r>
            <a:r>
              <a:rPr kumimoji="1" lang="zh-CN" altLang="en-US" b="1" dirty="0" smtClean="0">
                <a:solidFill>
                  <a:srgbClr val="FFFF00"/>
                </a:solidFill>
              </a:rPr>
              <a:t>信息安全与隐私保护</a:t>
            </a:r>
            <a:endParaRPr kumimoji="1" lang="zh-CN" altLang="en-US" b="1" dirty="0">
              <a:solidFill>
                <a:srgbClr val="FFFF00"/>
              </a:solidFill>
            </a:endParaRPr>
          </a:p>
        </p:txBody>
      </p:sp>
      <p:sp>
        <p:nvSpPr>
          <p:cNvPr id="5" name="矩形 4"/>
          <p:cNvSpPr/>
          <p:nvPr/>
        </p:nvSpPr>
        <p:spPr>
          <a:xfrm>
            <a:off x="0" y="6457890"/>
            <a:ext cx="1587294" cy="400110"/>
          </a:xfrm>
          <a:prstGeom prst="rect">
            <a:avLst/>
          </a:prstGeom>
          <a:noFill/>
        </p:spPr>
        <p:txBody>
          <a:bodyPr wrap="none">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defRPr/>
            </a:pPr>
            <a:r>
              <a:rPr lang="zh-CN" altLang="en-US" sz="2000" dirty="0">
                <a:ln w="11430"/>
                <a:effectLst>
                  <a:outerShdw blurRad="50800" dist="39000" dir="5460000" algn="tl">
                    <a:srgbClr val="000000">
                      <a:alpha val="38000"/>
                    </a:srgbClr>
                  </a:outerShdw>
                </a:effectLst>
                <a:latin typeface="微软雅黑"/>
                <a:ea typeface="微软雅黑"/>
                <a:cs typeface="微软雅黑"/>
              </a:rPr>
              <a:t>详见</a:t>
            </a:r>
            <a:r>
              <a:rPr lang="en-US" altLang="zh-CN" sz="2000" dirty="0">
                <a:ln w="11430"/>
                <a:effectLst>
                  <a:outerShdw blurRad="50800" dist="39000" dir="5460000" algn="tl">
                    <a:srgbClr val="000000">
                      <a:alpha val="38000"/>
                    </a:srgbClr>
                  </a:outerShdw>
                </a:effectLst>
                <a:latin typeface="微软雅黑"/>
                <a:ea typeface="微软雅黑"/>
                <a:cs typeface="微软雅黑"/>
              </a:rPr>
              <a:t> </a:t>
            </a:r>
            <a:r>
              <a:rPr lang="zh-CN" altLang="en-US" sz="2000" dirty="0" smtClean="0">
                <a:ln w="11430"/>
                <a:solidFill>
                  <a:srgbClr val="C00000"/>
                </a:solidFill>
                <a:effectLst>
                  <a:outerShdw blurRad="50800" dist="39000" dir="5460000" algn="tl">
                    <a:srgbClr val="000000">
                      <a:alpha val="38000"/>
                    </a:srgbClr>
                  </a:outerShdw>
                </a:effectLst>
                <a:latin typeface="微软雅黑"/>
                <a:ea typeface="微软雅黑"/>
                <a:cs typeface="微软雅黑"/>
              </a:rPr>
              <a:t>第</a:t>
            </a:r>
            <a:r>
              <a:rPr lang="zh-CN" altLang="zh-CN" sz="2000" dirty="0" smtClean="0">
                <a:ln w="11430"/>
                <a:solidFill>
                  <a:srgbClr val="C00000"/>
                </a:solidFill>
                <a:effectLst>
                  <a:outerShdw blurRad="50800" dist="39000" dir="5460000" algn="tl">
                    <a:srgbClr val="000000">
                      <a:alpha val="38000"/>
                    </a:srgbClr>
                  </a:outerShdw>
                </a:effectLst>
                <a:latin typeface="微软雅黑"/>
                <a:ea typeface="微软雅黑"/>
                <a:cs typeface="微软雅黑"/>
              </a:rPr>
              <a:t>1</a:t>
            </a:r>
            <a:r>
              <a:rPr lang="zh-CN" altLang="zh-CN" sz="2000" dirty="0">
                <a:ln w="11430"/>
                <a:solidFill>
                  <a:srgbClr val="C00000"/>
                </a:solidFill>
                <a:effectLst>
                  <a:outerShdw blurRad="50800" dist="39000" dir="5460000" algn="tl">
                    <a:srgbClr val="000000">
                      <a:alpha val="38000"/>
                    </a:srgbClr>
                  </a:outerShdw>
                </a:effectLst>
                <a:latin typeface="微软雅黑"/>
                <a:ea typeface="微软雅黑"/>
                <a:cs typeface="微软雅黑"/>
              </a:rPr>
              <a:t>1</a:t>
            </a:r>
            <a:r>
              <a:rPr lang="zh-CN" altLang="en-US" sz="2000" dirty="0" smtClean="0">
                <a:ln w="11430"/>
                <a:solidFill>
                  <a:srgbClr val="C00000"/>
                </a:solidFill>
                <a:effectLst>
                  <a:outerShdw blurRad="50800" dist="39000" dir="5460000" algn="tl">
                    <a:srgbClr val="000000">
                      <a:alpha val="38000"/>
                    </a:srgbClr>
                  </a:outerShdw>
                </a:effectLst>
                <a:latin typeface="微软雅黑"/>
                <a:ea typeface="微软雅黑"/>
                <a:cs typeface="微软雅黑"/>
              </a:rPr>
              <a:t>章</a:t>
            </a:r>
            <a:endParaRPr lang="zh-CN" altLang="en-US" sz="2000" dirty="0">
              <a:ln w="11430"/>
              <a:solidFill>
                <a:srgbClr val="C00000"/>
              </a:solidFill>
              <a:effectLst>
                <a:outerShdw blurRad="50800" dist="39000" dir="5460000" algn="tl">
                  <a:srgbClr val="000000">
                    <a:alpha val="38000"/>
                  </a:srgbClr>
                </a:outerShdw>
              </a:effectLst>
              <a:latin typeface="微软雅黑"/>
              <a:ea typeface="微软雅黑"/>
              <a:cs typeface="微软雅黑"/>
            </a:endParaRPr>
          </a:p>
        </p:txBody>
      </p:sp>
    </p:spTree>
    <p:extLst>
      <p:ext uri="{BB962C8B-B14F-4D97-AF65-F5344CB8AC3E}">
        <p14:creationId xmlns:p14="http://schemas.microsoft.com/office/powerpoint/2010/main" val="3642649480"/>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Effect transition="in" filter="fade">
                                      <p:cBhvr>
                                        <p:cTn id="13" dur="500"/>
                                        <p:tgtEl>
                                          <p:spTgt spid="2">
                                            <p:txEl>
                                              <p:pRg st="2" end="2"/>
                                            </p:txEl>
                                          </p:spTgt>
                                        </p:tgtEl>
                                      </p:cBhvr>
                                    </p:animEffec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animEffect transition="in" filter="fade">
                                      <p:cBhvr>
                                        <p:cTn id="17" dur="500"/>
                                        <p:tgtEl>
                                          <p:spTgt spid="2">
                                            <p:txEl>
                                              <p:pRg st="3" end="3"/>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2">
                                            <p:txEl>
                                              <p:pRg st="4" end="4"/>
                                            </p:txEl>
                                          </p:spTgt>
                                        </p:tgtEl>
                                        <p:attrNameLst>
                                          <p:attrName>style.visibility</p:attrName>
                                        </p:attrNameLst>
                                      </p:cBhvr>
                                      <p:to>
                                        <p:strVal val="visible"/>
                                      </p:to>
                                    </p:set>
                                    <p:animEffect transition="in" filter="fade">
                                      <p:cBhvr>
                                        <p:cTn id="20" dur="500"/>
                                        <p:tgtEl>
                                          <p:spTgt spid="2">
                                            <p:txEl>
                                              <p:pRg st="4" end="4"/>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animEffect transition="in" filter="fade">
                                      <p:cBhvr>
                                        <p:cTn id="23" dur="500"/>
                                        <p:tgtEl>
                                          <p:spTgt spid="2">
                                            <p:txEl>
                                              <p:pRg st="5" end="5"/>
                                            </p:txEl>
                                          </p:spTgt>
                                        </p:tgtEl>
                                      </p:cBhvr>
                                    </p:animEffect>
                                  </p:childTnLst>
                                </p:cTn>
                              </p:par>
                            </p:childTnLst>
                          </p:cTn>
                        </p:par>
                        <p:par>
                          <p:cTn id="24" fill="hold">
                            <p:stCondLst>
                              <p:cond delay="1000"/>
                            </p:stCondLst>
                            <p:childTnLst>
                              <p:par>
                                <p:cTn id="25" presetID="2" presetClass="entr" presetSubtype="4" fill="hold" grpId="0" nodeType="afterEffect">
                                  <p:stCondLst>
                                    <p:cond delay="0"/>
                                  </p:stCondLst>
                                  <p:childTnLst>
                                    <p:set>
                                      <p:cBhvr>
                                        <p:cTn id="26" dur="1" fill="hold">
                                          <p:stCondLst>
                                            <p:cond delay="0"/>
                                          </p:stCondLst>
                                        </p:cTn>
                                        <p:tgtEl>
                                          <p:spTgt spid="5"/>
                                        </p:tgtEl>
                                        <p:attrNameLst>
                                          <p:attrName>style.visibility</p:attrName>
                                        </p:attrNameLst>
                                      </p:cBhvr>
                                      <p:to>
                                        <p:strVal val="visible"/>
                                      </p:to>
                                    </p:set>
                                    <p:anim calcmode="lin" valueType="num">
                                      <p:cBhvr additive="base">
                                        <p:cTn id="27" dur="500" fill="hold"/>
                                        <p:tgtEl>
                                          <p:spTgt spid="5"/>
                                        </p:tgtEl>
                                        <p:attrNameLst>
                                          <p:attrName>ppt_x</p:attrName>
                                        </p:attrNameLst>
                                      </p:cBhvr>
                                      <p:tavLst>
                                        <p:tav tm="0">
                                          <p:val>
                                            <p:strVal val="#ppt_x"/>
                                          </p:val>
                                        </p:tav>
                                        <p:tav tm="100000">
                                          <p:val>
                                            <p:strVal val="#ppt_x"/>
                                          </p:val>
                                        </p:tav>
                                      </p:tavLst>
                                    </p:anim>
                                    <p:anim calcmode="lin" valueType="num">
                                      <p:cBhvr additive="base">
                                        <p:cTn id="2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628650" y="1627198"/>
            <a:ext cx="7886700" cy="4351338"/>
          </a:xfrm>
        </p:spPr>
        <p:txBody>
          <a:bodyPr>
            <a:normAutofit/>
          </a:bodyPr>
          <a:lstStyle/>
          <a:p>
            <a:pPr marL="342900" indent="-342900" eaLnBrk="0" hangingPunct="0">
              <a:lnSpc>
                <a:spcPct val="150000"/>
              </a:lnSpc>
              <a:spcBef>
                <a:spcPct val="20000"/>
              </a:spcBef>
              <a:buFont typeface="Arial" charset="0"/>
              <a:buChar char="•"/>
            </a:pPr>
            <a:r>
              <a:rPr lang="zh-CN" altLang="en-US" b="1" dirty="0">
                <a:latin typeface="微软雅黑"/>
                <a:ea typeface="微软雅黑"/>
                <a:cs typeface="微软雅黑"/>
              </a:rPr>
              <a:t>“实践出真知”，</a:t>
            </a:r>
            <a:r>
              <a:rPr lang="zh-CN" altLang="en-US" dirty="0">
                <a:latin typeface="微软雅黑"/>
                <a:ea typeface="微软雅黑"/>
                <a:cs typeface="微软雅黑"/>
              </a:rPr>
              <a:t>无论任何技术，应用是决定成败的关键。</a:t>
            </a:r>
            <a:r>
              <a:rPr lang="zh-CN" altLang="en-US" b="1" u="sng" dirty="0">
                <a:solidFill>
                  <a:srgbClr val="FF0000"/>
                </a:solidFill>
                <a:latin typeface="微软雅黑"/>
                <a:ea typeface="微软雅黑"/>
                <a:cs typeface="微软雅黑"/>
              </a:rPr>
              <a:t>物联网丰富的内涵催生出更加丰富的外延应用。</a:t>
            </a:r>
            <a:endParaRPr lang="en-US" altLang="zh-CN" b="1" u="sng" dirty="0">
              <a:solidFill>
                <a:srgbClr val="FF0000"/>
              </a:solidFill>
              <a:latin typeface="微软雅黑"/>
              <a:ea typeface="微软雅黑"/>
              <a:cs typeface="微软雅黑"/>
            </a:endParaRPr>
          </a:p>
          <a:p>
            <a:pPr marL="342900" indent="-342900" eaLnBrk="0" hangingPunct="0">
              <a:lnSpc>
                <a:spcPct val="150000"/>
              </a:lnSpc>
              <a:spcBef>
                <a:spcPct val="20000"/>
              </a:spcBef>
            </a:pPr>
            <a:endParaRPr lang="zh-CN" altLang="en-US" u="sng" dirty="0">
              <a:latin typeface="微软雅黑"/>
              <a:ea typeface="微软雅黑"/>
              <a:cs typeface="微软雅黑"/>
            </a:endParaRPr>
          </a:p>
        </p:txBody>
      </p:sp>
      <p:sp>
        <p:nvSpPr>
          <p:cNvPr id="3" name="幻灯片编号占位符 2"/>
          <p:cNvSpPr>
            <a:spLocks noGrp="1"/>
          </p:cNvSpPr>
          <p:nvPr>
            <p:ph type="sldNum" sz="quarter" idx="12"/>
          </p:nvPr>
        </p:nvSpPr>
        <p:spPr/>
        <p:txBody>
          <a:bodyPr/>
          <a:lstStyle/>
          <a:p>
            <a:fld id="{0503CE10-F9D3-4072-A615-6A95AA0B7B65}" type="slidenum">
              <a:rPr lang="zh-CN" altLang="en-US" smtClean="0"/>
              <a:t>47</a:t>
            </a:fld>
            <a:endParaRPr lang="zh-CN" altLang="en-US" dirty="0"/>
          </a:p>
        </p:txBody>
      </p:sp>
      <p:sp>
        <p:nvSpPr>
          <p:cNvPr id="4" name="标题 3"/>
          <p:cNvSpPr>
            <a:spLocks noGrp="1"/>
          </p:cNvSpPr>
          <p:nvPr>
            <p:ph type="title"/>
          </p:nvPr>
        </p:nvSpPr>
        <p:spPr>
          <a:xfrm>
            <a:off x="792843" y="519570"/>
            <a:ext cx="5813426" cy="995679"/>
          </a:xfrm>
        </p:spPr>
        <p:txBody>
          <a:bodyPr/>
          <a:lstStyle/>
          <a:p>
            <a:r>
              <a:rPr kumimoji="1" lang="zh-CN" altLang="en-US" b="1" dirty="0" smtClean="0"/>
              <a:t>核心技术</a:t>
            </a:r>
            <a:r>
              <a:rPr kumimoji="1" lang="zh-CN" altLang="en-US" b="1" dirty="0"/>
              <a:t>－</a:t>
            </a:r>
            <a:r>
              <a:rPr kumimoji="1" lang="en-US" altLang="zh-CN" b="1" dirty="0"/>
              <a:t> </a:t>
            </a:r>
            <a:r>
              <a:rPr kumimoji="1" lang="zh-CN" altLang="en-US" b="1" dirty="0"/>
              <a:t>综合应用层</a:t>
            </a:r>
          </a:p>
        </p:txBody>
      </p:sp>
      <p:sp>
        <p:nvSpPr>
          <p:cNvPr id="5" name="矩形 4"/>
          <p:cNvSpPr/>
          <p:nvPr/>
        </p:nvSpPr>
        <p:spPr>
          <a:xfrm>
            <a:off x="0" y="6457890"/>
            <a:ext cx="1999065" cy="400110"/>
          </a:xfrm>
          <a:prstGeom prst="rect">
            <a:avLst/>
          </a:prstGeom>
          <a:noFill/>
        </p:spPr>
        <p:txBody>
          <a:bodyPr wrap="none">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defRPr/>
            </a:pPr>
            <a:r>
              <a:rPr lang="zh-CN" altLang="en-US" sz="2000" dirty="0">
                <a:ln w="11430"/>
                <a:effectLst>
                  <a:outerShdw blurRad="50800" dist="39000" dir="5460000" algn="tl">
                    <a:srgbClr val="000000">
                      <a:alpha val="38000"/>
                    </a:srgbClr>
                  </a:outerShdw>
                </a:effectLst>
                <a:latin typeface="微软雅黑"/>
                <a:ea typeface="微软雅黑"/>
                <a:cs typeface="微软雅黑"/>
              </a:rPr>
              <a:t>详见</a:t>
            </a:r>
            <a:r>
              <a:rPr lang="en-US" altLang="zh-CN" sz="2000" dirty="0">
                <a:ln w="11430"/>
                <a:effectLst>
                  <a:outerShdw blurRad="50800" dist="39000" dir="5460000" algn="tl">
                    <a:srgbClr val="000000">
                      <a:alpha val="38000"/>
                    </a:srgbClr>
                  </a:outerShdw>
                </a:effectLst>
                <a:latin typeface="微软雅黑"/>
                <a:ea typeface="微软雅黑"/>
                <a:cs typeface="微软雅黑"/>
              </a:rPr>
              <a:t> </a:t>
            </a:r>
            <a:r>
              <a:rPr lang="zh-CN" altLang="en-US" sz="2000" dirty="0" smtClean="0">
                <a:ln w="11430"/>
                <a:solidFill>
                  <a:srgbClr val="C00000"/>
                </a:solidFill>
                <a:effectLst>
                  <a:outerShdw blurRad="50800" dist="39000" dir="5460000" algn="tl">
                    <a:srgbClr val="000000">
                      <a:alpha val="38000"/>
                    </a:srgbClr>
                  </a:outerShdw>
                </a:effectLst>
                <a:latin typeface="微软雅黑"/>
                <a:ea typeface="微软雅黑"/>
                <a:cs typeface="微软雅黑"/>
              </a:rPr>
              <a:t>第</a:t>
            </a:r>
            <a:r>
              <a:rPr lang="zh-CN" altLang="zh-CN" sz="2000" dirty="0" smtClean="0">
                <a:ln w="11430"/>
                <a:solidFill>
                  <a:srgbClr val="C00000"/>
                </a:solidFill>
                <a:effectLst>
                  <a:outerShdw blurRad="50800" dist="39000" dir="5460000" algn="tl">
                    <a:srgbClr val="000000">
                      <a:alpha val="38000"/>
                    </a:srgbClr>
                  </a:outerShdw>
                </a:effectLst>
                <a:latin typeface="微软雅黑"/>
                <a:ea typeface="微软雅黑"/>
                <a:cs typeface="微软雅黑"/>
              </a:rPr>
              <a:t>1</a:t>
            </a:r>
            <a:r>
              <a:rPr lang="en-US" altLang="zh-CN" sz="2000" dirty="0" smtClean="0">
                <a:ln w="11430"/>
                <a:solidFill>
                  <a:srgbClr val="C00000"/>
                </a:solidFill>
                <a:effectLst>
                  <a:outerShdw blurRad="50800" dist="39000" dir="5460000" algn="tl">
                    <a:srgbClr val="000000">
                      <a:alpha val="38000"/>
                    </a:srgbClr>
                  </a:outerShdw>
                </a:effectLst>
                <a:latin typeface="微软雅黑"/>
                <a:ea typeface="微软雅黑"/>
                <a:cs typeface="微软雅黑"/>
              </a:rPr>
              <a:t>2-15</a:t>
            </a:r>
            <a:r>
              <a:rPr lang="zh-CN" altLang="en-US" sz="2000" dirty="0" smtClean="0">
                <a:ln w="11430"/>
                <a:solidFill>
                  <a:srgbClr val="C00000"/>
                </a:solidFill>
                <a:effectLst>
                  <a:outerShdw blurRad="50800" dist="39000" dir="5460000" algn="tl">
                    <a:srgbClr val="000000">
                      <a:alpha val="38000"/>
                    </a:srgbClr>
                  </a:outerShdw>
                </a:effectLst>
                <a:latin typeface="微软雅黑"/>
                <a:ea typeface="微软雅黑"/>
                <a:cs typeface="微软雅黑"/>
              </a:rPr>
              <a:t>章</a:t>
            </a:r>
            <a:endParaRPr lang="zh-CN" altLang="en-US" sz="2000" dirty="0">
              <a:ln w="11430"/>
              <a:solidFill>
                <a:srgbClr val="C00000"/>
              </a:solidFill>
              <a:effectLst>
                <a:outerShdw blurRad="50800" dist="39000" dir="5460000" algn="tl">
                  <a:srgbClr val="000000">
                    <a:alpha val="38000"/>
                  </a:srgbClr>
                </a:outerShdw>
              </a:effectLst>
              <a:latin typeface="微软雅黑"/>
              <a:ea typeface="微软雅黑"/>
              <a:cs typeface="微软雅黑"/>
            </a:endParaRPr>
          </a:p>
        </p:txBody>
      </p:sp>
      <p:pic>
        <p:nvPicPr>
          <p:cNvPr id="10" name="图片 9"/>
          <p:cNvPicPr>
            <a:picLocks noChangeAspect="1"/>
          </p:cNvPicPr>
          <p:nvPr/>
        </p:nvPicPr>
        <p:blipFill>
          <a:blip r:embed="rId3"/>
          <a:stretch>
            <a:fillRect/>
          </a:stretch>
        </p:blipFill>
        <p:spPr>
          <a:xfrm>
            <a:off x="2537730" y="2847096"/>
            <a:ext cx="4068539" cy="4010904"/>
          </a:xfrm>
          <a:prstGeom prst="rect">
            <a:avLst/>
          </a:prstGeom>
        </p:spPr>
      </p:pic>
    </p:spTree>
    <p:extLst>
      <p:ext uri="{BB962C8B-B14F-4D97-AF65-F5344CB8AC3E}">
        <p14:creationId xmlns:p14="http://schemas.microsoft.com/office/powerpoint/2010/main" val="3071140770"/>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幻灯片编号占位符 2"/>
          <p:cNvSpPr>
            <a:spLocks noGrp="1"/>
          </p:cNvSpPr>
          <p:nvPr>
            <p:ph type="sldNum" sz="quarter" idx="12"/>
          </p:nvPr>
        </p:nvSpPr>
        <p:spPr/>
        <p:txBody>
          <a:bodyPr/>
          <a:lstStyle/>
          <a:p>
            <a:fld id="{0503CE10-F9D3-4072-A615-6A95AA0B7B65}" type="slidenum">
              <a:rPr lang="zh-CN" altLang="en-US" smtClean="0"/>
              <a:t>48</a:t>
            </a:fld>
            <a:endParaRPr lang="zh-CN" altLang="en-US" dirty="0"/>
          </a:p>
        </p:txBody>
      </p:sp>
      <p:sp>
        <p:nvSpPr>
          <p:cNvPr id="4" name="标题 3"/>
          <p:cNvSpPr>
            <a:spLocks noGrp="1"/>
          </p:cNvSpPr>
          <p:nvPr>
            <p:ph type="title"/>
          </p:nvPr>
        </p:nvSpPr>
        <p:spPr>
          <a:xfrm>
            <a:off x="881188" y="463380"/>
            <a:ext cx="5813426" cy="995679"/>
          </a:xfrm>
        </p:spPr>
        <p:txBody>
          <a:bodyPr/>
          <a:lstStyle/>
          <a:p>
            <a:r>
              <a:rPr kumimoji="1" lang="zh-CN" altLang="en-US" b="1" dirty="0" smtClean="0"/>
              <a:t>核心技术</a:t>
            </a:r>
            <a:endParaRPr kumimoji="1" lang="zh-CN" altLang="en-US" b="1" dirty="0"/>
          </a:p>
        </p:txBody>
      </p:sp>
      <p:sp>
        <p:nvSpPr>
          <p:cNvPr id="11" name="Freeform 22"/>
          <p:cNvSpPr>
            <a:spLocks/>
          </p:cNvSpPr>
          <p:nvPr/>
        </p:nvSpPr>
        <p:spPr bwMode="gray">
          <a:xfrm>
            <a:off x="3725773" y="4783138"/>
            <a:ext cx="577850" cy="846137"/>
          </a:xfrm>
          <a:custGeom>
            <a:avLst/>
            <a:gdLst/>
            <a:ahLst/>
            <a:cxnLst>
              <a:cxn ang="0">
                <a:pos x="308" y="122"/>
              </a:cxn>
              <a:cxn ang="0">
                <a:pos x="0" y="444"/>
              </a:cxn>
              <a:cxn ang="0">
                <a:pos x="0" y="286"/>
              </a:cxn>
              <a:cxn ang="0">
                <a:pos x="308" y="0"/>
              </a:cxn>
              <a:cxn ang="0">
                <a:pos x="308" y="122"/>
              </a:cxn>
            </a:cxnLst>
            <a:rect l="0" t="0" r="r" b="b"/>
            <a:pathLst>
              <a:path w="308" h="444">
                <a:moveTo>
                  <a:pt x="308" y="122"/>
                </a:moveTo>
                <a:lnTo>
                  <a:pt x="0" y="444"/>
                </a:lnTo>
                <a:lnTo>
                  <a:pt x="0" y="286"/>
                </a:lnTo>
                <a:lnTo>
                  <a:pt x="308" y="0"/>
                </a:lnTo>
                <a:lnTo>
                  <a:pt x="308" y="122"/>
                </a:lnTo>
                <a:close/>
              </a:path>
            </a:pathLst>
          </a:custGeom>
          <a:gradFill rotWithShape="1">
            <a:gsLst>
              <a:gs pos="0">
                <a:schemeClr val="accent1">
                  <a:gamma/>
                  <a:shade val="46275"/>
                  <a:invGamma/>
                </a:schemeClr>
              </a:gs>
              <a:gs pos="50000">
                <a:schemeClr val="accent1"/>
              </a:gs>
              <a:gs pos="100000">
                <a:schemeClr val="accent1">
                  <a:gamma/>
                  <a:shade val="46275"/>
                  <a:invGamma/>
                </a:schemeClr>
              </a:gs>
            </a:gsLst>
            <a:lin ang="2700000" scaled="1"/>
          </a:gradFill>
          <a:ln w="0">
            <a:noFill/>
            <a:prstDash val="solid"/>
            <a:round/>
            <a:headEnd/>
            <a:tailEnd/>
          </a:ln>
        </p:spPr>
        <p:txBody>
          <a:bodyPr/>
          <a:lstStyle/>
          <a:p>
            <a:pPr>
              <a:defRPr/>
            </a:pPr>
            <a:endParaRPr lang="zh-CN" altLang="en-US">
              <a:latin typeface="微软雅黑"/>
              <a:ea typeface="微软雅黑"/>
              <a:cs typeface="微软雅黑"/>
            </a:endParaRPr>
          </a:p>
        </p:txBody>
      </p:sp>
      <p:sp>
        <p:nvSpPr>
          <p:cNvPr id="12" name="Freeform 23"/>
          <p:cNvSpPr>
            <a:spLocks/>
          </p:cNvSpPr>
          <p:nvPr/>
        </p:nvSpPr>
        <p:spPr bwMode="gray">
          <a:xfrm>
            <a:off x="222161" y="4787899"/>
            <a:ext cx="4081463" cy="539750"/>
          </a:xfrm>
          <a:custGeom>
            <a:avLst/>
            <a:gdLst>
              <a:gd name="T0" fmla="*/ 2147483647 w 2180"/>
              <a:gd name="T1" fmla="*/ 2147483647 h 284"/>
              <a:gd name="T2" fmla="*/ 0 w 2180"/>
              <a:gd name="T3" fmla="*/ 2147483647 h 284"/>
              <a:gd name="T4" fmla="*/ 2147483647 w 2180"/>
              <a:gd name="T5" fmla="*/ 0 h 284"/>
              <a:gd name="T6" fmla="*/ 2147483647 w 2180"/>
              <a:gd name="T7" fmla="*/ 0 h 284"/>
              <a:gd name="T8" fmla="*/ 2147483647 w 2180"/>
              <a:gd name="T9" fmla="*/ 2147483647 h 284"/>
              <a:gd name="T10" fmla="*/ 0 60000 65536"/>
              <a:gd name="T11" fmla="*/ 0 60000 65536"/>
              <a:gd name="T12" fmla="*/ 0 60000 65536"/>
              <a:gd name="T13" fmla="*/ 0 60000 65536"/>
              <a:gd name="T14" fmla="*/ 0 60000 65536"/>
              <a:gd name="T15" fmla="*/ 0 w 2180"/>
              <a:gd name="T16" fmla="*/ 0 h 284"/>
              <a:gd name="T17" fmla="*/ 2180 w 2180"/>
              <a:gd name="T18" fmla="*/ 284 h 284"/>
            </a:gdLst>
            <a:ahLst/>
            <a:cxnLst>
              <a:cxn ang="T10">
                <a:pos x="T0" y="T1"/>
              </a:cxn>
              <a:cxn ang="T11">
                <a:pos x="T2" y="T3"/>
              </a:cxn>
              <a:cxn ang="T12">
                <a:pos x="T4" y="T5"/>
              </a:cxn>
              <a:cxn ang="T13">
                <a:pos x="T6" y="T7"/>
              </a:cxn>
              <a:cxn ang="T14">
                <a:pos x="T8" y="T9"/>
              </a:cxn>
            </a:cxnLst>
            <a:rect l="T15" t="T16" r="T17" b="T18"/>
            <a:pathLst>
              <a:path w="2180" h="284">
                <a:moveTo>
                  <a:pt x="1872" y="284"/>
                </a:moveTo>
                <a:lnTo>
                  <a:pt x="0" y="284"/>
                </a:lnTo>
                <a:lnTo>
                  <a:pt x="446" y="0"/>
                </a:lnTo>
                <a:lnTo>
                  <a:pt x="2180" y="0"/>
                </a:lnTo>
                <a:lnTo>
                  <a:pt x="1872" y="284"/>
                </a:lnTo>
                <a:close/>
              </a:path>
            </a:pathLst>
          </a:custGeom>
          <a:solidFill>
            <a:schemeClr val="accent1"/>
          </a:solidFill>
          <a:ln>
            <a:noFill/>
          </a:ln>
          <a:extLst>
            <a:ext uri="{91240B29-F687-4f45-9708-019B960494DF}">
              <a14:hiddenLine xmlns="" xmlns:a14="http://schemas.microsoft.com/office/drawing/2010/main" w="0">
                <a:solidFill>
                  <a:srgbClr val="000000"/>
                </a:solidFill>
                <a:prstDash val="solid"/>
                <a:round/>
                <a:headEnd/>
                <a:tailEnd/>
              </a14:hiddenLine>
            </a:ext>
          </a:extLst>
        </p:spPr>
        <p:txBody>
          <a:bodyPr/>
          <a:lstStyle/>
          <a:p>
            <a:endParaRPr lang="zh-CN" altLang="en-US">
              <a:latin typeface="微软雅黑"/>
              <a:ea typeface="微软雅黑"/>
              <a:cs typeface="微软雅黑"/>
            </a:endParaRPr>
          </a:p>
        </p:txBody>
      </p:sp>
      <p:sp>
        <p:nvSpPr>
          <p:cNvPr id="23" name="Freeform 17"/>
          <p:cNvSpPr>
            <a:spLocks/>
          </p:cNvSpPr>
          <p:nvPr/>
        </p:nvSpPr>
        <p:spPr bwMode="gray">
          <a:xfrm>
            <a:off x="3226221" y="2286000"/>
            <a:ext cx="576262" cy="846138"/>
          </a:xfrm>
          <a:custGeom>
            <a:avLst/>
            <a:gdLst/>
            <a:ahLst/>
            <a:cxnLst>
              <a:cxn ang="0">
                <a:pos x="308" y="120"/>
              </a:cxn>
              <a:cxn ang="0">
                <a:pos x="0" y="444"/>
              </a:cxn>
              <a:cxn ang="0">
                <a:pos x="0" y="286"/>
              </a:cxn>
              <a:cxn ang="0">
                <a:pos x="308" y="0"/>
              </a:cxn>
              <a:cxn ang="0">
                <a:pos x="308" y="120"/>
              </a:cxn>
            </a:cxnLst>
            <a:rect l="0" t="0" r="r" b="b"/>
            <a:pathLst>
              <a:path w="308" h="444">
                <a:moveTo>
                  <a:pt x="308" y="120"/>
                </a:moveTo>
                <a:lnTo>
                  <a:pt x="0" y="444"/>
                </a:lnTo>
                <a:lnTo>
                  <a:pt x="0" y="286"/>
                </a:lnTo>
                <a:lnTo>
                  <a:pt x="308" y="0"/>
                </a:lnTo>
                <a:lnTo>
                  <a:pt x="308" y="120"/>
                </a:lnTo>
                <a:close/>
              </a:path>
            </a:pathLst>
          </a:custGeom>
          <a:gradFill rotWithShape="1">
            <a:gsLst>
              <a:gs pos="0">
                <a:schemeClr val="accent2">
                  <a:gamma/>
                  <a:shade val="46275"/>
                  <a:invGamma/>
                </a:schemeClr>
              </a:gs>
              <a:gs pos="50000">
                <a:schemeClr val="accent2"/>
              </a:gs>
              <a:gs pos="100000">
                <a:schemeClr val="accent2">
                  <a:gamma/>
                  <a:shade val="46275"/>
                  <a:invGamma/>
                </a:schemeClr>
              </a:gs>
            </a:gsLst>
            <a:lin ang="2700000" scaled="1"/>
          </a:gradFill>
          <a:ln w="0">
            <a:noFill/>
            <a:prstDash val="solid"/>
            <a:round/>
            <a:headEnd/>
            <a:tailEnd/>
          </a:ln>
        </p:spPr>
        <p:txBody>
          <a:bodyPr/>
          <a:lstStyle/>
          <a:p>
            <a:pPr>
              <a:defRPr/>
            </a:pPr>
            <a:endParaRPr lang="zh-CN" altLang="en-US">
              <a:latin typeface="微软雅黑"/>
              <a:ea typeface="微软雅黑"/>
              <a:cs typeface="微软雅黑"/>
            </a:endParaRPr>
          </a:p>
        </p:txBody>
      </p:sp>
      <p:sp>
        <p:nvSpPr>
          <p:cNvPr id="24" name="Freeform 18"/>
          <p:cNvSpPr>
            <a:spLocks/>
          </p:cNvSpPr>
          <p:nvPr/>
        </p:nvSpPr>
        <p:spPr bwMode="gray">
          <a:xfrm>
            <a:off x="465562" y="2301680"/>
            <a:ext cx="3343275" cy="541338"/>
          </a:xfrm>
          <a:custGeom>
            <a:avLst/>
            <a:gdLst>
              <a:gd name="T0" fmla="*/ 2147483647 w 1786"/>
              <a:gd name="T1" fmla="*/ 2147483647 h 284"/>
              <a:gd name="T2" fmla="*/ 0 w 1786"/>
              <a:gd name="T3" fmla="*/ 2147483647 h 284"/>
              <a:gd name="T4" fmla="*/ 2147483647 w 1786"/>
              <a:gd name="T5" fmla="*/ 0 h 284"/>
              <a:gd name="T6" fmla="*/ 2147483647 w 1786"/>
              <a:gd name="T7" fmla="*/ 0 h 284"/>
              <a:gd name="T8" fmla="*/ 2147483647 w 1786"/>
              <a:gd name="T9" fmla="*/ 2147483647 h 284"/>
              <a:gd name="T10" fmla="*/ 0 60000 65536"/>
              <a:gd name="T11" fmla="*/ 0 60000 65536"/>
              <a:gd name="T12" fmla="*/ 0 60000 65536"/>
              <a:gd name="T13" fmla="*/ 0 60000 65536"/>
              <a:gd name="T14" fmla="*/ 0 60000 65536"/>
              <a:gd name="T15" fmla="*/ 0 w 1786"/>
              <a:gd name="T16" fmla="*/ 0 h 284"/>
              <a:gd name="T17" fmla="*/ 1786 w 1786"/>
              <a:gd name="T18" fmla="*/ 284 h 284"/>
            </a:gdLst>
            <a:ahLst/>
            <a:cxnLst>
              <a:cxn ang="T10">
                <a:pos x="T0" y="T1"/>
              </a:cxn>
              <a:cxn ang="T11">
                <a:pos x="T2" y="T3"/>
              </a:cxn>
              <a:cxn ang="T12">
                <a:pos x="T4" y="T5"/>
              </a:cxn>
              <a:cxn ang="T13">
                <a:pos x="T6" y="T7"/>
              </a:cxn>
              <a:cxn ang="T14">
                <a:pos x="T8" y="T9"/>
              </a:cxn>
            </a:cxnLst>
            <a:rect l="T15" t="T16" r="T17" b="T18"/>
            <a:pathLst>
              <a:path w="1786" h="284">
                <a:moveTo>
                  <a:pt x="1478" y="284"/>
                </a:moveTo>
                <a:lnTo>
                  <a:pt x="0" y="284"/>
                </a:lnTo>
                <a:lnTo>
                  <a:pt x="446" y="0"/>
                </a:lnTo>
                <a:lnTo>
                  <a:pt x="1786" y="0"/>
                </a:lnTo>
                <a:lnTo>
                  <a:pt x="1478" y="284"/>
                </a:lnTo>
                <a:close/>
              </a:path>
            </a:pathLst>
          </a:custGeom>
          <a:solidFill>
            <a:schemeClr val="accent2"/>
          </a:solidFill>
          <a:ln>
            <a:noFill/>
          </a:ln>
          <a:extLst>
            <a:ext uri="{91240B29-F687-4f45-9708-019B960494DF}">
              <a14:hiddenLine xmlns="" xmlns:a14="http://schemas.microsoft.com/office/drawing/2010/main" w="0">
                <a:solidFill>
                  <a:srgbClr val="000000"/>
                </a:solidFill>
                <a:prstDash val="solid"/>
                <a:round/>
                <a:headEnd/>
                <a:tailEnd/>
              </a14:hiddenLine>
            </a:ext>
          </a:extLst>
        </p:spPr>
        <p:txBody>
          <a:bodyPr/>
          <a:lstStyle/>
          <a:p>
            <a:endParaRPr lang="zh-CN" altLang="en-US" sz="3600" dirty="0">
              <a:solidFill>
                <a:schemeClr val="bg1"/>
              </a:solidFill>
              <a:latin typeface="微软雅黑"/>
              <a:ea typeface="微软雅黑"/>
              <a:cs typeface="微软雅黑"/>
            </a:endParaRPr>
          </a:p>
        </p:txBody>
      </p:sp>
      <p:sp>
        <p:nvSpPr>
          <p:cNvPr id="25" name="Freeform 19"/>
          <p:cNvSpPr>
            <a:spLocks/>
          </p:cNvSpPr>
          <p:nvPr/>
        </p:nvSpPr>
        <p:spPr bwMode="gray">
          <a:xfrm>
            <a:off x="3380708" y="3117850"/>
            <a:ext cx="576263" cy="841375"/>
          </a:xfrm>
          <a:custGeom>
            <a:avLst/>
            <a:gdLst/>
            <a:ahLst/>
            <a:cxnLst>
              <a:cxn ang="0">
                <a:pos x="308" y="120"/>
              </a:cxn>
              <a:cxn ang="0">
                <a:pos x="0" y="442"/>
              </a:cxn>
              <a:cxn ang="0">
                <a:pos x="0" y="286"/>
              </a:cxn>
              <a:cxn ang="0">
                <a:pos x="308" y="0"/>
              </a:cxn>
              <a:cxn ang="0">
                <a:pos x="308" y="120"/>
              </a:cxn>
            </a:cxnLst>
            <a:rect l="0" t="0" r="r" b="b"/>
            <a:pathLst>
              <a:path w="308" h="442">
                <a:moveTo>
                  <a:pt x="308" y="120"/>
                </a:moveTo>
                <a:lnTo>
                  <a:pt x="0" y="442"/>
                </a:lnTo>
                <a:lnTo>
                  <a:pt x="0" y="286"/>
                </a:lnTo>
                <a:lnTo>
                  <a:pt x="308" y="0"/>
                </a:lnTo>
                <a:lnTo>
                  <a:pt x="308" y="120"/>
                </a:lnTo>
                <a:close/>
              </a:path>
            </a:pathLst>
          </a:custGeom>
          <a:gradFill rotWithShape="1">
            <a:gsLst>
              <a:gs pos="0">
                <a:schemeClr val="hlink">
                  <a:gamma/>
                  <a:shade val="46275"/>
                  <a:invGamma/>
                </a:schemeClr>
              </a:gs>
              <a:gs pos="50000">
                <a:schemeClr val="hlink"/>
              </a:gs>
              <a:gs pos="100000">
                <a:schemeClr val="hlink">
                  <a:gamma/>
                  <a:shade val="46275"/>
                  <a:invGamma/>
                </a:schemeClr>
              </a:gs>
            </a:gsLst>
            <a:lin ang="2700000" scaled="1"/>
          </a:gradFill>
          <a:ln w="0">
            <a:noFill/>
            <a:prstDash val="solid"/>
            <a:round/>
            <a:headEnd/>
            <a:tailEnd/>
          </a:ln>
        </p:spPr>
        <p:txBody>
          <a:bodyPr/>
          <a:lstStyle/>
          <a:p>
            <a:pPr>
              <a:defRPr/>
            </a:pPr>
            <a:endParaRPr lang="zh-CN" altLang="en-US">
              <a:latin typeface="微软雅黑"/>
              <a:ea typeface="微软雅黑"/>
              <a:cs typeface="微软雅黑"/>
            </a:endParaRPr>
          </a:p>
        </p:txBody>
      </p:sp>
      <p:sp>
        <p:nvSpPr>
          <p:cNvPr id="26" name="Freeform 20"/>
          <p:cNvSpPr>
            <a:spLocks/>
          </p:cNvSpPr>
          <p:nvPr/>
        </p:nvSpPr>
        <p:spPr bwMode="gray">
          <a:xfrm>
            <a:off x="369221" y="3117850"/>
            <a:ext cx="3594100" cy="539750"/>
          </a:xfrm>
          <a:custGeom>
            <a:avLst/>
            <a:gdLst>
              <a:gd name="T0" fmla="*/ 2147483647 w 1920"/>
              <a:gd name="T1" fmla="*/ 2147483647 h 284"/>
              <a:gd name="T2" fmla="*/ 0 w 1920"/>
              <a:gd name="T3" fmla="*/ 2147483647 h 284"/>
              <a:gd name="T4" fmla="*/ 2147483647 w 1920"/>
              <a:gd name="T5" fmla="*/ 0 h 284"/>
              <a:gd name="T6" fmla="*/ 2147483647 w 1920"/>
              <a:gd name="T7" fmla="*/ 0 h 284"/>
              <a:gd name="T8" fmla="*/ 2147483647 w 1920"/>
              <a:gd name="T9" fmla="*/ 2147483647 h 284"/>
              <a:gd name="T10" fmla="*/ 0 60000 65536"/>
              <a:gd name="T11" fmla="*/ 0 60000 65536"/>
              <a:gd name="T12" fmla="*/ 0 60000 65536"/>
              <a:gd name="T13" fmla="*/ 0 60000 65536"/>
              <a:gd name="T14" fmla="*/ 0 60000 65536"/>
              <a:gd name="T15" fmla="*/ 0 w 1920"/>
              <a:gd name="T16" fmla="*/ 0 h 284"/>
              <a:gd name="T17" fmla="*/ 1920 w 1920"/>
              <a:gd name="T18" fmla="*/ 284 h 284"/>
            </a:gdLst>
            <a:ahLst/>
            <a:cxnLst>
              <a:cxn ang="T10">
                <a:pos x="T0" y="T1"/>
              </a:cxn>
              <a:cxn ang="T11">
                <a:pos x="T2" y="T3"/>
              </a:cxn>
              <a:cxn ang="T12">
                <a:pos x="T4" y="T5"/>
              </a:cxn>
              <a:cxn ang="T13">
                <a:pos x="T6" y="T7"/>
              </a:cxn>
              <a:cxn ang="T14">
                <a:pos x="T8" y="T9"/>
              </a:cxn>
            </a:cxnLst>
            <a:rect l="T15" t="T16" r="T17" b="T18"/>
            <a:pathLst>
              <a:path w="1920" h="284">
                <a:moveTo>
                  <a:pt x="1612" y="284"/>
                </a:moveTo>
                <a:lnTo>
                  <a:pt x="0" y="284"/>
                </a:lnTo>
                <a:lnTo>
                  <a:pt x="446" y="0"/>
                </a:lnTo>
                <a:lnTo>
                  <a:pt x="1920" y="0"/>
                </a:lnTo>
                <a:lnTo>
                  <a:pt x="1612" y="284"/>
                </a:lnTo>
                <a:close/>
              </a:path>
            </a:pathLst>
          </a:custGeom>
          <a:solidFill>
            <a:schemeClr val="hlink"/>
          </a:solidFill>
          <a:ln>
            <a:noFill/>
          </a:ln>
          <a:extLst>
            <a:ext uri="{91240B29-F687-4f45-9708-019B960494DF}">
              <a14:hiddenLine xmlns="" xmlns:a14="http://schemas.microsoft.com/office/drawing/2010/main" w="0">
                <a:solidFill>
                  <a:srgbClr val="000000"/>
                </a:solidFill>
                <a:prstDash val="solid"/>
                <a:round/>
                <a:headEnd/>
                <a:tailEnd/>
              </a14:hiddenLine>
            </a:ext>
          </a:extLst>
        </p:spPr>
        <p:txBody>
          <a:bodyPr/>
          <a:lstStyle/>
          <a:p>
            <a:endParaRPr lang="zh-CN" altLang="en-US">
              <a:latin typeface="微软雅黑"/>
              <a:ea typeface="微软雅黑"/>
              <a:cs typeface="微软雅黑"/>
            </a:endParaRPr>
          </a:p>
        </p:txBody>
      </p:sp>
      <p:sp>
        <p:nvSpPr>
          <p:cNvPr id="27" name="Freeform 21"/>
          <p:cNvSpPr>
            <a:spLocks/>
          </p:cNvSpPr>
          <p:nvPr/>
        </p:nvSpPr>
        <p:spPr bwMode="gray">
          <a:xfrm>
            <a:off x="3545640" y="3949700"/>
            <a:ext cx="573088" cy="844550"/>
          </a:xfrm>
          <a:custGeom>
            <a:avLst/>
            <a:gdLst/>
            <a:ahLst/>
            <a:cxnLst>
              <a:cxn ang="0">
                <a:pos x="306" y="122"/>
              </a:cxn>
              <a:cxn ang="0">
                <a:pos x="0" y="444"/>
              </a:cxn>
              <a:cxn ang="0">
                <a:pos x="0" y="286"/>
              </a:cxn>
              <a:cxn ang="0">
                <a:pos x="306" y="0"/>
              </a:cxn>
              <a:cxn ang="0">
                <a:pos x="306" y="122"/>
              </a:cxn>
            </a:cxnLst>
            <a:rect l="0" t="0" r="r" b="b"/>
            <a:pathLst>
              <a:path w="306" h="444">
                <a:moveTo>
                  <a:pt x="306" y="122"/>
                </a:moveTo>
                <a:lnTo>
                  <a:pt x="0" y="444"/>
                </a:lnTo>
                <a:lnTo>
                  <a:pt x="0" y="286"/>
                </a:lnTo>
                <a:lnTo>
                  <a:pt x="306" y="0"/>
                </a:lnTo>
                <a:lnTo>
                  <a:pt x="306" y="122"/>
                </a:lnTo>
                <a:close/>
              </a:path>
            </a:pathLst>
          </a:custGeom>
          <a:gradFill rotWithShape="1">
            <a:gsLst>
              <a:gs pos="0">
                <a:schemeClr val="folHlink">
                  <a:gamma/>
                  <a:shade val="46275"/>
                  <a:invGamma/>
                </a:schemeClr>
              </a:gs>
              <a:gs pos="50000">
                <a:schemeClr val="folHlink"/>
              </a:gs>
              <a:gs pos="100000">
                <a:schemeClr val="folHlink">
                  <a:gamma/>
                  <a:shade val="46275"/>
                  <a:invGamma/>
                </a:schemeClr>
              </a:gs>
            </a:gsLst>
            <a:lin ang="2700000" scaled="1"/>
          </a:gradFill>
          <a:ln w="0">
            <a:noFill/>
            <a:prstDash val="solid"/>
            <a:round/>
            <a:headEnd/>
            <a:tailEnd/>
          </a:ln>
        </p:spPr>
        <p:txBody>
          <a:bodyPr/>
          <a:lstStyle/>
          <a:p>
            <a:pPr>
              <a:defRPr/>
            </a:pPr>
            <a:endParaRPr lang="zh-CN" altLang="en-US">
              <a:latin typeface="微软雅黑"/>
              <a:ea typeface="微软雅黑"/>
              <a:cs typeface="微软雅黑"/>
            </a:endParaRPr>
          </a:p>
        </p:txBody>
      </p:sp>
      <p:sp>
        <p:nvSpPr>
          <p:cNvPr id="28" name="Rectangle 25"/>
          <p:cNvSpPr>
            <a:spLocks noChangeArrowheads="1"/>
          </p:cNvSpPr>
          <p:nvPr/>
        </p:nvSpPr>
        <p:spPr bwMode="gray">
          <a:xfrm>
            <a:off x="495966" y="2827338"/>
            <a:ext cx="2767013" cy="304800"/>
          </a:xfrm>
          <a:prstGeom prst="rect">
            <a:avLst/>
          </a:prstGeom>
          <a:gradFill rotWithShape="1">
            <a:gsLst>
              <a:gs pos="0">
                <a:schemeClr val="accent2">
                  <a:gamma/>
                  <a:shade val="72549"/>
                  <a:invGamma/>
                </a:schemeClr>
              </a:gs>
              <a:gs pos="50000">
                <a:schemeClr val="accent2"/>
              </a:gs>
              <a:gs pos="100000">
                <a:schemeClr val="accent2">
                  <a:gamma/>
                  <a:shade val="72549"/>
                  <a:invGamma/>
                </a:schemeClr>
              </a:gs>
            </a:gsLst>
            <a:lin ang="2700000" scaled="1"/>
          </a:gradFill>
          <a:ln w="9525">
            <a:noFill/>
            <a:miter lim="800000"/>
            <a:headEnd/>
            <a:tailEnd/>
          </a:ln>
          <a:effectLst/>
        </p:spPr>
        <p:txBody>
          <a:bodyPr wrap="none" anchor="ctr"/>
          <a:lstStyle/>
          <a:p>
            <a:pPr algn="ctr" eaLnBrk="0" hangingPunct="0">
              <a:defRPr/>
            </a:pPr>
            <a:endParaRPr lang="en-US" altLang="zh-CN" sz="2400" dirty="0">
              <a:solidFill>
                <a:srgbClr val="FFFFFF"/>
              </a:solidFill>
              <a:latin typeface="微软雅黑"/>
              <a:ea typeface="微软雅黑"/>
              <a:cs typeface="微软雅黑"/>
            </a:endParaRPr>
          </a:p>
        </p:txBody>
      </p:sp>
      <p:sp>
        <p:nvSpPr>
          <p:cNvPr id="29" name="Rectangle 26"/>
          <p:cNvSpPr>
            <a:spLocks noChangeArrowheads="1"/>
          </p:cNvSpPr>
          <p:nvPr/>
        </p:nvSpPr>
        <p:spPr bwMode="gray">
          <a:xfrm>
            <a:off x="370808" y="3657600"/>
            <a:ext cx="3016250" cy="298450"/>
          </a:xfrm>
          <a:prstGeom prst="rect">
            <a:avLst/>
          </a:prstGeom>
          <a:gradFill rotWithShape="1">
            <a:gsLst>
              <a:gs pos="0">
                <a:schemeClr val="hlink">
                  <a:gamma/>
                  <a:shade val="72549"/>
                  <a:invGamma/>
                </a:schemeClr>
              </a:gs>
              <a:gs pos="50000">
                <a:schemeClr val="hlink"/>
              </a:gs>
              <a:gs pos="100000">
                <a:schemeClr val="hlink">
                  <a:gamma/>
                  <a:shade val="72549"/>
                  <a:invGamma/>
                </a:schemeClr>
              </a:gs>
            </a:gsLst>
            <a:lin ang="2700000" scaled="1"/>
          </a:gradFill>
          <a:ln w="9525">
            <a:noFill/>
            <a:miter lim="800000"/>
            <a:headEnd/>
            <a:tailEnd/>
          </a:ln>
          <a:effectLst/>
        </p:spPr>
        <p:txBody>
          <a:bodyPr wrap="none" anchor="ctr"/>
          <a:lstStyle/>
          <a:p>
            <a:pPr algn="ctr" eaLnBrk="0" hangingPunct="0">
              <a:defRPr/>
            </a:pPr>
            <a:endParaRPr lang="en-US" altLang="zh-CN" sz="2400" dirty="0">
              <a:solidFill>
                <a:srgbClr val="FFFFFF"/>
              </a:solidFill>
              <a:latin typeface="微软雅黑"/>
              <a:ea typeface="微软雅黑"/>
              <a:cs typeface="微软雅黑"/>
            </a:endParaRPr>
          </a:p>
        </p:txBody>
      </p:sp>
      <p:sp>
        <p:nvSpPr>
          <p:cNvPr id="30" name="Freeform 27"/>
          <p:cNvSpPr>
            <a:spLocks/>
          </p:cNvSpPr>
          <p:nvPr/>
        </p:nvSpPr>
        <p:spPr bwMode="gray">
          <a:xfrm>
            <a:off x="279233" y="3949700"/>
            <a:ext cx="3833813" cy="544513"/>
          </a:xfrm>
          <a:custGeom>
            <a:avLst/>
            <a:gdLst>
              <a:gd name="T0" fmla="*/ 2147483647 w 2048"/>
              <a:gd name="T1" fmla="*/ 2147483647 h 286"/>
              <a:gd name="T2" fmla="*/ 0 w 2048"/>
              <a:gd name="T3" fmla="*/ 2147483647 h 286"/>
              <a:gd name="T4" fmla="*/ 2147483647 w 2048"/>
              <a:gd name="T5" fmla="*/ 0 h 286"/>
              <a:gd name="T6" fmla="*/ 2147483647 w 2048"/>
              <a:gd name="T7" fmla="*/ 0 h 286"/>
              <a:gd name="T8" fmla="*/ 2147483647 w 2048"/>
              <a:gd name="T9" fmla="*/ 2147483647 h 286"/>
              <a:gd name="T10" fmla="*/ 0 60000 65536"/>
              <a:gd name="T11" fmla="*/ 0 60000 65536"/>
              <a:gd name="T12" fmla="*/ 0 60000 65536"/>
              <a:gd name="T13" fmla="*/ 0 60000 65536"/>
              <a:gd name="T14" fmla="*/ 0 60000 65536"/>
              <a:gd name="T15" fmla="*/ 0 w 2048"/>
              <a:gd name="T16" fmla="*/ 0 h 286"/>
              <a:gd name="T17" fmla="*/ 2048 w 2048"/>
              <a:gd name="T18" fmla="*/ 286 h 286"/>
            </a:gdLst>
            <a:ahLst/>
            <a:cxnLst>
              <a:cxn ang="T10">
                <a:pos x="T0" y="T1"/>
              </a:cxn>
              <a:cxn ang="T11">
                <a:pos x="T2" y="T3"/>
              </a:cxn>
              <a:cxn ang="T12">
                <a:pos x="T4" y="T5"/>
              </a:cxn>
              <a:cxn ang="T13">
                <a:pos x="T6" y="T7"/>
              </a:cxn>
              <a:cxn ang="T14">
                <a:pos x="T8" y="T9"/>
              </a:cxn>
            </a:cxnLst>
            <a:rect l="T15" t="T16" r="T17" b="T18"/>
            <a:pathLst>
              <a:path w="2048" h="286">
                <a:moveTo>
                  <a:pt x="1742" y="286"/>
                </a:moveTo>
                <a:lnTo>
                  <a:pt x="0" y="286"/>
                </a:lnTo>
                <a:lnTo>
                  <a:pt x="446" y="0"/>
                </a:lnTo>
                <a:lnTo>
                  <a:pt x="2048" y="0"/>
                </a:lnTo>
                <a:lnTo>
                  <a:pt x="1742" y="286"/>
                </a:lnTo>
                <a:close/>
              </a:path>
            </a:pathLst>
          </a:custGeom>
          <a:solidFill>
            <a:schemeClr val="folHlink"/>
          </a:solidFill>
          <a:ln>
            <a:noFill/>
          </a:ln>
          <a:extLst>
            <a:ext uri="{91240B29-F687-4f45-9708-019B960494DF}">
              <a14:hiddenLine xmlns="" xmlns:a14="http://schemas.microsoft.com/office/drawing/2010/main" w="0">
                <a:solidFill>
                  <a:srgbClr val="000000"/>
                </a:solidFill>
                <a:prstDash val="solid"/>
                <a:round/>
                <a:headEnd/>
                <a:tailEnd/>
              </a14:hiddenLine>
            </a:ext>
          </a:extLst>
        </p:spPr>
        <p:txBody>
          <a:bodyPr/>
          <a:lstStyle/>
          <a:p>
            <a:endParaRPr lang="zh-CN" altLang="en-US">
              <a:latin typeface="微软雅黑"/>
              <a:ea typeface="微软雅黑"/>
              <a:cs typeface="微软雅黑"/>
            </a:endParaRPr>
          </a:p>
        </p:txBody>
      </p:sp>
      <p:sp>
        <p:nvSpPr>
          <p:cNvPr id="31" name="Rectangle 28"/>
          <p:cNvSpPr>
            <a:spLocks noChangeArrowheads="1"/>
          </p:cNvSpPr>
          <p:nvPr/>
        </p:nvSpPr>
        <p:spPr bwMode="gray">
          <a:xfrm>
            <a:off x="294440" y="4492625"/>
            <a:ext cx="3263900" cy="298450"/>
          </a:xfrm>
          <a:prstGeom prst="rect">
            <a:avLst/>
          </a:prstGeom>
          <a:gradFill rotWithShape="1">
            <a:gsLst>
              <a:gs pos="0">
                <a:schemeClr val="folHlink">
                  <a:gamma/>
                  <a:shade val="72549"/>
                  <a:invGamma/>
                </a:schemeClr>
              </a:gs>
              <a:gs pos="50000">
                <a:schemeClr val="folHlink"/>
              </a:gs>
              <a:gs pos="100000">
                <a:schemeClr val="folHlink">
                  <a:gamma/>
                  <a:shade val="72549"/>
                  <a:invGamma/>
                </a:schemeClr>
              </a:gs>
            </a:gsLst>
            <a:lin ang="2700000" scaled="1"/>
          </a:gradFill>
          <a:ln w="9525">
            <a:noFill/>
            <a:miter lim="800000"/>
            <a:headEnd/>
            <a:tailEnd/>
          </a:ln>
          <a:effectLst/>
        </p:spPr>
        <p:txBody>
          <a:bodyPr wrap="none" anchor="ctr"/>
          <a:lstStyle/>
          <a:p>
            <a:pPr algn="ctr" eaLnBrk="0" hangingPunct="0">
              <a:defRPr/>
            </a:pPr>
            <a:endParaRPr lang="en-US" altLang="zh-CN" sz="2400" dirty="0">
              <a:solidFill>
                <a:schemeClr val="bg1"/>
              </a:solidFill>
              <a:latin typeface="微软雅黑"/>
              <a:ea typeface="微软雅黑"/>
              <a:cs typeface="微软雅黑"/>
            </a:endParaRPr>
          </a:p>
        </p:txBody>
      </p:sp>
      <p:sp>
        <p:nvSpPr>
          <p:cNvPr id="32" name="Rectangle 29"/>
          <p:cNvSpPr>
            <a:spLocks noChangeArrowheads="1"/>
          </p:cNvSpPr>
          <p:nvPr/>
        </p:nvSpPr>
        <p:spPr bwMode="gray">
          <a:xfrm>
            <a:off x="220573" y="5329238"/>
            <a:ext cx="3513138" cy="296862"/>
          </a:xfrm>
          <a:prstGeom prst="rect">
            <a:avLst/>
          </a:prstGeom>
          <a:gradFill rotWithShape="1">
            <a:gsLst>
              <a:gs pos="0">
                <a:schemeClr val="accent1">
                  <a:gamma/>
                  <a:shade val="72549"/>
                  <a:invGamma/>
                </a:schemeClr>
              </a:gs>
              <a:gs pos="50000">
                <a:schemeClr val="accent1"/>
              </a:gs>
              <a:gs pos="100000">
                <a:schemeClr val="accent1">
                  <a:gamma/>
                  <a:shade val="72549"/>
                  <a:invGamma/>
                </a:schemeClr>
              </a:gs>
            </a:gsLst>
            <a:lin ang="2700000" scaled="1"/>
          </a:gradFill>
          <a:ln w="9525">
            <a:noFill/>
            <a:miter lim="800000"/>
            <a:headEnd/>
            <a:tailEnd/>
          </a:ln>
          <a:effectLst/>
        </p:spPr>
        <p:txBody>
          <a:bodyPr wrap="none" anchor="ctr"/>
          <a:lstStyle/>
          <a:p>
            <a:pPr algn="ctr" eaLnBrk="0" hangingPunct="0">
              <a:defRPr/>
            </a:pPr>
            <a:endParaRPr lang="en-US" altLang="zh-CN" sz="2400" dirty="0">
              <a:solidFill>
                <a:schemeClr val="bg1"/>
              </a:solidFill>
              <a:effectLst>
                <a:outerShdw blurRad="38100" dist="38100" dir="2700000" algn="tl">
                  <a:srgbClr val="000000">
                    <a:alpha val="43137"/>
                  </a:srgbClr>
                </a:outerShdw>
              </a:effectLst>
              <a:latin typeface="微软雅黑"/>
              <a:ea typeface="微软雅黑"/>
              <a:cs typeface="微软雅黑"/>
            </a:endParaRPr>
          </a:p>
        </p:txBody>
      </p:sp>
      <p:sp>
        <p:nvSpPr>
          <p:cNvPr id="33" name="文本框 32"/>
          <p:cNvSpPr txBox="1"/>
          <p:nvPr/>
        </p:nvSpPr>
        <p:spPr>
          <a:xfrm>
            <a:off x="1064946" y="2242227"/>
            <a:ext cx="2492990" cy="646331"/>
          </a:xfrm>
          <a:prstGeom prst="rect">
            <a:avLst/>
          </a:prstGeom>
          <a:noFill/>
        </p:spPr>
        <p:txBody>
          <a:bodyPr wrap="none" rtlCol="0">
            <a:spAutoFit/>
          </a:bodyPr>
          <a:lstStyle/>
          <a:p>
            <a:pPr algn="ctr"/>
            <a:r>
              <a:rPr lang="zh-CN" altLang="en-US" sz="3600" dirty="0" smtClean="0">
                <a:solidFill>
                  <a:schemeClr val="bg1"/>
                </a:solidFill>
                <a:latin typeface="微软雅黑"/>
                <a:ea typeface="微软雅黑"/>
                <a:cs typeface="微软雅黑"/>
              </a:rPr>
              <a:t>综合应用层</a:t>
            </a:r>
            <a:endParaRPr lang="zh-CN" altLang="en-US" sz="3600" dirty="0">
              <a:solidFill>
                <a:schemeClr val="bg1"/>
              </a:solidFill>
              <a:latin typeface="微软雅黑"/>
              <a:ea typeface="微软雅黑"/>
              <a:cs typeface="微软雅黑"/>
            </a:endParaRPr>
          </a:p>
        </p:txBody>
      </p:sp>
      <p:sp>
        <p:nvSpPr>
          <p:cNvPr id="34" name="文本框 33"/>
          <p:cNvSpPr txBox="1"/>
          <p:nvPr/>
        </p:nvSpPr>
        <p:spPr>
          <a:xfrm>
            <a:off x="1011706" y="3084543"/>
            <a:ext cx="2492990" cy="646331"/>
          </a:xfrm>
          <a:prstGeom prst="rect">
            <a:avLst/>
          </a:prstGeom>
          <a:noFill/>
        </p:spPr>
        <p:txBody>
          <a:bodyPr wrap="none" rtlCol="0">
            <a:spAutoFit/>
          </a:bodyPr>
          <a:lstStyle/>
          <a:p>
            <a:pPr algn="ctr"/>
            <a:r>
              <a:rPr lang="zh-CN" altLang="en-US" sz="3600" dirty="0" smtClean="0">
                <a:solidFill>
                  <a:schemeClr val="bg1"/>
                </a:solidFill>
                <a:latin typeface="微软雅黑"/>
                <a:ea typeface="微软雅黑"/>
                <a:cs typeface="微软雅黑"/>
              </a:rPr>
              <a:t>管理服务层</a:t>
            </a:r>
            <a:endParaRPr lang="zh-CN" altLang="en-US" sz="3600" dirty="0">
              <a:solidFill>
                <a:schemeClr val="bg1"/>
              </a:solidFill>
              <a:latin typeface="微软雅黑"/>
              <a:ea typeface="微软雅黑"/>
              <a:cs typeface="微软雅黑"/>
            </a:endParaRPr>
          </a:p>
        </p:txBody>
      </p:sp>
      <p:sp>
        <p:nvSpPr>
          <p:cNvPr id="35" name="文本框 34"/>
          <p:cNvSpPr txBox="1"/>
          <p:nvPr/>
        </p:nvSpPr>
        <p:spPr>
          <a:xfrm>
            <a:off x="966122" y="3864139"/>
            <a:ext cx="2492990" cy="646331"/>
          </a:xfrm>
          <a:prstGeom prst="rect">
            <a:avLst/>
          </a:prstGeom>
          <a:noFill/>
        </p:spPr>
        <p:txBody>
          <a:bodyPr wrap="none" rtlCol="0">
            <a:spAutoFit/>
          </a:bodyPr>
          <a:lstStyle/>
          <a:p>
            <a:pPr algn="ctr"/>
            <a:r>
              <a:rPr lang="zh-CN" altLang="en-US" sz="3600" dirty="0" smtClean="0">
                <a:solidFill>
                  <a:schemeClr val="bg1"/>
                </a:solidFill>
                <a:latin typeface="微软雅黑"/>
                <a:ea typeface="微软雅黑"/>
                <a:cs typeface="微软雅黑"/>
              </a:rPr>
              <a:t>网络构建层</a:t>
            </a:r>
            <a:endParaRPr lang="zh-CN" altLang="en-US" sz="3600" dirty="0">
              <a:solidFill>
                <a:schemeClr val="bg1"/>
              </a:solidFill>
              <a:latin typeface="微软雅黑"/>
              <a:ea typeface="微软雅黑"/>
              <a:cs typeface="微软雅黑"/>
            </a:endParaRPr>
          </a:p>
        </p:txBody>
      </p:sp>
      <p:sp>
        <p:nvSpPr>
          <p:cNvPr id="36" name="文本框 35"/>
          <p:cNvSpPr txBox="1"/>
          <p:nvPr/>
        </p:nvSpPr>
        <p:spPr>
          <a:xfrm>
            <a:off x="902302" y="4706455"/>
            <a:ext cx="2492990" cy="646331"/>
          </a:xfrm>
          <a:prstGeom prst="rect">
            <a:avLst/>
          </a:prstGeom>
          <a:noFill/>
        </p:spPr>
        <p:txBody>
          <a:bodyPr wrap="none" rtlCol="0">
            <a:spAutoFit/>
          </a:bodyPr>
          <a:lstStyle/>
          <a:p>
            <a:pPr algn="ctr"/>
            <a:r>
              <a:rPr lang="zh-CN" altLang="en-US" sz="3600" dirty="0" smtClean="0">
                <a:solidFill>
                  <a:schemeClr val="bg1"/>
                </a:solidFill>
                <a:latin typeface="微软雅黑"/>
                <a:ea typeface="微软雅黑"/>
                <a:cs typeface="微软雅黑"/>
              </a:rPr>
              <a:t>感知识别层</a:t>
            </a:r>
            <a:endParaRPr lang="zh-CN" altLang="en-US" sz="3600" dirty="0">
              <a:solidFill>
                <a:schemeClr val="bg1"/>
              </a:solidFill>
              <a:latin typeface="微软雅黑"/>
              <a:ea typeface="微软雅黑"/>
              <a:cs typeface="微软雅黑"/>
            </a:endParaRPr>
          </a:p>
        </p:txBody>
      </p:sp>
      <p:sp>
        <p:nvSpPr>
          <p:cNvPr id="37" name="内容占位符 1"/>
          <p:cNvSpPr>
            <a:spLocks noGrp="1"/>
          </p:cNvSpPr>
          <p:nvPr>
            <p:ph idx="1"/>
          </p:nvPr>
        </p:nvSpPr>
        <p:spPr>
          <a:xfrm>
            <a:off x="4245229" y="2066311"/>
            <a:ext cx="4898771" cy="4081826"/>
          </a:xfrm>
        </p:spPr>
        <p:txBody>
          <a:bodyPr>
            <a:noAutofit/>
          </a:bodyPr>
          <a:lstStyle/>
          <a:p>
            <a:pPr eaLnBrk="0" hangingPunct="0">
              <a:lnSpc>
                <a:spcPct val="150000"/>
              </a:lnSpc>
            </a:pPr>
            <a:r>
              <a:rPr lang="zh-CN" altLang="en-US" sz="2000" dirty="0" smtClean="0">
                <a:latin typeface="Calibri" charset="0"/>
              </a:rPr>
              <a:t>物联网各层之间既相对独立又相对紧密</a:t>
            </a:r>
            <a:endParaRPr lang="en-US" altLang="zh-CN" sz="2000" dirty="0" smtClean="0">
              <a:latin typeface="Calibri" charset="0"/>
            </a:endParaRPr>
          </a:p>
          <a:p>
            <a:pPr eaLnBrk="0" hangingPunct="0">
              <a:lnSpc>
                <a:spcPct val="150000"/>
              </a:lnSpc>
            </a:pPr>
            <a:r>
              <a:rPr lang="zh-CN" altLang="en-US" sz="2000" dirty="0" smtClean="0">
                <a:latin typeface="Calibri" charset="0"/>
              </a:rPr>
              <a:t>在综合应用层下，同一层次上的不同技术互为补充，适用于不同环境，构成该层次技术的全套应对策略。</a:t>
            </a:r>
            <a:endParaRPr lang="en-US" altLang="zh-CN" sz="2000" dirty="0" smtClean="0">
              <a:latin typeface="Calibri" charset="0"/>
            </a:endParaRPr>
          </a:p>
          <a:p>
            <a:pPr eaLnBrk="0" hangingPunct="0">
              <a:lnSpc>
                <a:spcPct val="150000"/>
              </a:lnSpc>
            </a:pPr>
            <a:r>
              <a:rPr lang="zh-CN" altLang="en-US" sz="2000" dirty="0" smtClean="0">
                <a:latin typeface="Calibri" charset="0"/>
              </a:rPr>
              <a:t>不同层次提供各种技术的配置和组合，根据应用需求，构成完整的解决方案。</a:t>
            </a:r>
            <a:endParaRPr lang="en-US" altLang="zh-CN" sz="2000" dirty="0" smtClean="0">
              <a:latin typeface="Calibri" charset="0"/>
            </a:endParaRPr>
          </a:p>
        </p:txBody>
      </p:sp>
    </p:spTree>
    <p:extLst>
      <p:ext uri="{BB962C8B-B14F-4D97-AF65-F5344CB8AC3E}">
        <p14:creationId xmlns:p14="http://schemas.microsoft.com/office/powerpoint/2010/main" val="3322338240"/>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80">
                                          <p:stCondLst>
                                            <p:cond delay="0"/>
                                          </p:stCondLst>
                                        </p:cTn>
                                        <p:tgtEl>
                                          <p:spTgt spid="11"/>
                                        </p:tgtEl>
                                      </p:cBhvr>
                                    </p:animEffect>
                                    <p:anim calcmode="lin" valueType="num">
                                      <p:cBhvr>
                                        <p:cTn id="8" dur="1822" tmFilter="0,0; 0.14,0.36; 0.43,0.73; 0.71,0.91; 1.0,1.0">
                                          <p:stCondLst>
                                            <p:cond delay="0"/>
                                          </p:stCondLst>
                                        </p:cTn>
                                        <p:tgtEl>
                                          <p:spTgt spid="11"/>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1"/>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1"/>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1"/>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1"/>
                                        </p:tgtEl>
                                        <p:attrNameLst>
                                          <p:attrName>ppt_y</p:attrName>
                                        </p:attrNameLst>
                                      </p:cBhvr>
                                      <p:tavLst>
                                        <p:tav tm="0" fmla="#ppt_y-sin(pi*$)/81">
                                          <p:val>
                                            <p:fltVal val="0"/>
                                          </p:val>
                                        </p:tav>
                                        <p:tav tm="100000">
                                          <p:val>
                                            <p:fltVal val="1"/>
                                          </p:val>
                                        </p:tav>
                                      </p:tavLst>
                                    </p:anim>
                                    <p:animScale>
                                      <p:cBhvr>
                                        <p:cTn id="13" dur="26">
                                          <p:stCondLst>
                                            <p:cond delay="650"/>
                                          </p:stCondLst>
                                        </p:cTn>
                                        <p:tgtEl>
                                          <p:spTgt spid="11"/>
                                        </p:tgtEl>
                                      </p:cBhvr>
                                      <p:to x="100000" y="60000"/>
                                    </p:animScale>
                                    <p:animScale>
                                      <p:cBhvr>
                                        <p:cTn id="14" dur="166" decel="50000">
                                          <p:stCondLst>
                                            <p:cond delay="676"/>
                                          </p:stCondLst>
                                        </p:cTn>
                                        <p:tgtEl>
                                          <p:spTgt spid="11"/>
                                        </p:tgtEl>
                                      </p:cBhvr>
                                      <p:to x="100000" y="100000"/>
                                    </p:animScale>
                                    <p:animScale>
                                      <p:cBhvr>
                                        <p:cTn id="15" dur="26">
                                          <p:stCondLst>
                                            <p:cond delay="1312"/>
                                          </p:stCondLst>
                                        </p:cTn>
                                        <p:tgtEl>
                                          <p:spTgt spid="11"/>
                                        </p:tgtEl>
                                      </p:cBhvr>
                                      <p:to x="100000" y="80000"/>
                                    </p:animScale>
                                    <p:animScale>
                                      <p:cBhvr>
                                        <p:cTn id="16" dur="166" decel="50000">
                                          <p:stCondLst>
                                            <p:cond delay="1338"/>
                                          </p:stCondLst>
                                        </p:cTn>
                                        <p:tgtEl>
                                          <p:spTgt spid="11"/>
                                        </p:tgtEl>
                                      </p:cBhvr>
                                      <p:to x="100000" y="100000"/>
                                    </p:animScale>
                                    <p:animScale>
                                      <p:cBhvr>
                                        <p:cTn id="17" dur="26">
                                          <p:stCondLst>
                                            <p:cond delay="1642"/>
                                          </p:stCondLst>
                                        </p:cTn>
                                        <p:tgtEl>
                                          <p:spTgt spid="11"/>
                                        </p:tgtEl>
                                      </p:cBhvr>
                                      <p:to x="100000" y="90000"/>
                                    </p:animScale>
                                    <p:animScale>
                                      <p:cBhvr>
                                        <p:cTn id="18" dur="166" decel="50000">
                                          <p:stCondLst>
                                            <p:cond delay="1668"/>
                                          </p:stCondLst>
                                        </p:cTn>
                                        <p:tgtEl>
                                          <p:spTgt spid="11"/>
                                        </p:tgtEl>
                                      </p:cBhvr>
                                      <p:to x="100000" y="100000"/>
                                    </p:animScale>
                                    <p:animScale>
                                      <p:cBhvr>
                                        <p:cTn id="19" dur="26">
                                          <p:stCondLst>
                                            <p:cond delay="1808"/>
                                          </p:stCondLst>
                                        </p:cTn>
                                        <p:tgtEl>
                                          <p:spTgt spid="11"/>
                                        </p:tgtEl>
                                      </p:cBhvr>
                                      <p:to x="100000" y="95000"/>
                                    </p:animScale>
                                    <p:animScale>
                                      <p:cBhvr>
                                        <p:cTn id="20" dur="166" decel="50000">
                                          <p:stCondLst>
                                            <p:cond delay="1834"/>
                                          </p:stCondLst>
                                        </p:cTn>
                                        <p:tgtEl>
                                          <p:spTgt spid="11"/>
                                        </p:tgtEl>
                                      </p:cBhvr>
                                      <p:to x="100000" y="100000"/>
                                    </p:animScale>
                                  </p:childTnLst>
                                </p:cTn>
                              </p:par>
                              <p:par>
                                <p:cTn id="21" presetID="26"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wipe(down)">
                                      <p:cBhvr>
                                        <p:cTn id="23" dur="580">
                                          <p:stCondLst>
                                            <p:cond delay="0"/>
                                          </p:stCondLst>
                                        </p:cTn>
                                        <p:tgtEl>
                                          <p:spTgt spid="12"/>
                                        </p:tgtEl>
                                      </p:cBhvr>
                                    </p:animEffect>
                                    <p:anim calcmode="lin" valueType="num">
                                      <p:cBhvr>
                                        <p:cTn id="24" dur="1822" tmFilter="0,0; 0.14,0.36; 0.43,0.73; 0.71,0.91; 1.0,1.0">
                                          <p:stCondLst>
                                            <p:cond delay="0"/>
                                          </p:stCondLst>
                                        </p:cTn>
                                        <p:tgtEl>
                                          <p:spTgt spid="12"/>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12"/>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12"/>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12"/>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12"/>
                                        </p:tgtEl>
                                        <p:attrNameLst>
                                          <p:attrName>ppt_y</p:attrName>
                                        </p:attrNameLst>
                                      </p:cBhvr>
                                      <p:tavLst>
                                        <p:tav tm="0" fmla="#ppt_y-sin(pi*$)/81">
                                          <p:val>
                                            <p:fltVal val="0"/>
                                          </p:val>
                                        </p:tav>
                                        <p:tav tm="100000">
                                          <p:val>
                                            <p:fltVal val="1"/>
                                          </p:val>
                                        </p:tav>
                                      </p:tavLst>
                                    </p:anim>
                                    <p:animScale>
                                      <p:cBhvr>
                                        <p:cTn id="29" dur="26">
                                          <p:stCondLst>
                                            <p:cond delay="650"/>
                                          </p:stCondLst>
                                        </p:cTn>
                                        <p:tgtEl>
                                          <p:spTgt spid="12"/>
                                        </p:tgtEl>
                                      </p:cBhvr>
                                      <p:to x="100000" y="60000"/>
                                    </p:animScale>
                                    <p:animScale>
                                      <p:cBhvr>
                                        <p:cTn id="30" dur="166" decel="50000">
                                          <p:stCondLst>
                                            <p:cond delay="676"/>
                                          </p:stCondLst>
                                        </p:cTn>
                                        <p:tgtEl>
                                          <p:spTgt spid="12"/>
                                        </p:tgtEl>
                                      </p:cBhvr>
                                      <p:to x="100000" y="100000"/>
                                    </p:animScale>
                                    <p:animScale>
                                      <p:cBhvr>
                                        <p:cTn id="31" dur="26">
                                          <p:stCondLst>
                                            <p:cond delay="1312"/>
                                          </p:stCondLst>
                                        </p:cTn>
                                        <p:tgtEl>
                                          <p:spTgt spid="12"/>
                                        </p:tgtEl>
                                      </p:cBhvr>
                                      <p:to x="100000" y="80000"/>
                                    </p:animScale>
                                    <p:animScale>
                                      <p:cBhvr>
                                        <p:cTn id="32" dur="166" decel="50000">
                                          <p:stCondLst>
                                            <p:cond delay="1338"/>
                                          </p:stCondLst>
                                        </p:cTn>
                                        <p:tgtEl>
                                          <p:spTgt spid="12"/>
                                        </p:tgtEl>
                                      </p:cBhvr>
                                      <p:to x="100000" y="100000"/>
                                    </p:animScale>
                                    <p:animScale>
                                      <p:cBhvr>
                                        <p:cTn id="33" dur="26">
                                          <p:stCondLst>
                                            <p:cond delay="1642"/>
                                          </p:stCondLst>
                                        </p:cTn>
                                        <p:tgtEl>
                                          <p:spTgt spid="12"/>
                                        </p:tgtEl>
                                      </p:cBhvr>
                                      <p:to x="100000" y="90000"/>
                                    </p:animScale>
                                    <p:animScale>
                                      <p:cBhvr>
                                        <p:cTn id="34" dur="166" decel="50000">
                                          <p:stCondLst>
                                            <p:cond delay="1668"/>
                                          </p:stCondLst>
                                        </p:cTn>
                                        <p:tgtEl>
                                          <p:spTgt spid="12"/>
                                        </p:tgtEl>
                                      </p:cBhvr>
                                      <p:to x="100000" y="100000"/>
                                    </p:animScale>
                                    <p:animScale>
                                      <p:cBhvr>
                                        <p:cTn id="35" dur="26">
                                          <p:stCondLst>
                                            <p:cond delay="1808"/>
                                          </p:stCondLst>
                                        </p:cTn>
                                        <p:tgtEl>
                                          <p:spTgt spid="12"/>
                                        </p:tgtEl>
                                      </p:cBhvr>
                                      <p:to x="100000" y="95000"/>
                                    </p:animScale>
                                    <p:animScale>
                                      <p:cBhvr>
                                        <p:cTn id="36" dur="166" decel="50000">
                                          <p:stCondLst>
                                            <p:cond delay="1834"/>
                                          </p:stCondLst>
                                        </p:cTn>
                                        <p:tgtEl>
                                          <p:spTgt spid="12"/>
                                        </p:tgtEl>
                                      </p:cBhvr>
                                      <p:to x="100000" y="100000"/>
                                    </p:animScale>
                                  </p:childTnLst>
                                </p:cTn>
                              </p:par>
                              <p:par>
                                <p:cTn id="37" presetID="26" presetClass="entr" presetSubtype="0" fill="hold" grpId="0" nodeType="withEffect">
                                  <p:stCondLst>
                                    <p:cond delay="0"/>
                                  </p:stCondLst>
                                  <p:childTnLst>
                                    <p:set>
                                      <p:cBhvr>
                                        <p:cTn id="38" dur="1" fill="hold">
                                          <p:stCondLst>
                                            <p:cond delay="0"/>
                                          </p:stCondLst>
                                        </p:cTn>
                                        <p:tgtEl>
                                          <p:spTgt spid="23"/>
                                        </p:tgtEl>
                                        <p:attrNameLst>
                                          <p:attrName>style.visibility</p:attrName>
                                        </p:attrNameLst>
                                      </p:cBhvr>
                                      <p:to>
                                        <p:strVal val="visible"/>
                                      </p:to>
                                    </p:set>
                                    <p:animEffect transition="in" filter="wipe(down)">
                                      <p:cBhvr>
                                        <p:cTn id="39" dur="580">
                                          <p:stCondLst>
                                            <p:cond delay="0"/>
                                          </p:stCondLst>
                                        </p:cTn>
                                        <p:tgtEl>
                                          <p:spTgt spid="23"/>
                                        </p:tgtEl>
                                      </p:cBhvr>
                                    </p:animEffect>
                                    <p:anim calcmode="lin" valueType="num">
                                      <p:cBhvr>
                                        <p:cTn id="40" dur="1822" tmFilter="0,0; 0.14,0.36; 0.43,0.73; 0.71,0.91; 1.0,1.0">
                                          <p:stCondLst>
                                            <p:cond delay="0"/>
                                          </p:stCondLst>
                                        </p:cTn>
                                        <p:tgtEl>
                                          <p:spTgt spid="23"/>
                                        </p:tgtEl>
                                        <p:attrNameLst>
                                          <p:attrName>ppt_x</p:attrName>
                                        </p:attrNameLst>
                                      </p:cBhvr>
                                      <p:tavLst>
                                        <p:tav tm="0">
                                          <p:val>
                                            <p:strVal val="#ppt_x-0.25"/>
                                          </p:val>
                                        </p:tav>
                                        <p:tav tm="100000">
                                          <p:val>
                                            <p:strVal val="#ppt_x"/>
                                          </p:val>
                                        </p:tav>
                                      </p:tavLst>
                                    </p:anim>
                                    <p:anim calcmode="lin" valueType="num">
                                      <p:cBhvr>
                                        <p:cTn id="41" dur="664" tmFilter="0.0,0.0; 0.25,0.07; 0.50,0.2; 0.75,0.467; 1.0,1.0">
                                          <p:stCondLst>
                                            <p:cond delay="0"/>
                                          </p:stCondLst>
                                        </p:cTn>
                                        <p:tgtEl>
                                          <p:spTgt spid="23"/>
                                        </p:tgtEl>
                                        <p:attrNameLst>
                                          <p:attrName>ppt_y</p:attrName>
                                        </p:attrNameLst>
                                      </p:cBhvr>
                                      <p:tavLst>
                                        <p:tav tm="0" fmla="#ppt_y-sin(pi*$)/3">
                                          <p:val>
                                            <p:fltVal val="0.5"/>
                                          </p:val>
                                        </p:tav>
                                        <p:tav tm="100000">
                                          <p:val>
                                            <p:fltVal val="1"/>
                                          </p:val>
                                        </p:tav>
                                      </p:tavLst>
                                    </p:anim>
                                    <p:anim calcmode="lin" valueType="num">
                                      <p:cBhvr>
                                        <p:cTn id="42" dur="664" tmFilter="0, 0; 0.125,0.2665; 0.25,0.4; 0.375,0.465; 0.5,0.5;  0.625,0.535; 0.75,0.6; 0.875,0.7335; 1,1">
                                          <p:stCondLst>
                                            <p:cond delay="664"/>
                                          </p:stCondLst>
                                        </p:cTn>
                                        <p:tgtEl>
                                          <p:spTgt spid="23"/>
                                        </p:tgtEl>
                                        <p:attrNameLst>
                                          <p:attrName>ppt_y</p:attrName>
                                        </p:attrNameLst>
                                      </p:cBhvr>
                                      <p:tavLst>
                                        <p:tav tm="0" fmla="#ppt_y-sin(pi*$)/9">
                                          <p:val>
                                            <p:fltVal val="0"/>
                                          </p:val>
                                        </p:tav>
                                        <p:tav tm="100000">
                                          <p:val>
                                            <p:fltVal val="1"/>
                                          </p:val>
                                        </p:tav>
                                      </p:tavLst>
                                    </p:anim>
                                    <p:anim calcmode="lin" valueType="num">
                                      <p:cBhvr>
                                        <p:cTn id="43" dur="332" tmFilter="0, 0; 0.125,0.2665; 0.25,0.4; 0.375,0.465; 0.5,0.5;  0.625,0.535; 0.75,0.6; 0.875,0.7335; 1,1">
                                          <p:stCondLst>
                                            <p:cond delay="1324"/>
                                          </p:stCondLst>
                                        </p:cTn>
                                        <p:tgtEl>
                                          <p:spTgt spid="23"/>
                                        </p:tgtEl>
                                        <p:attrNameLst>
                                          <p:attrName>ppt_y</p:attrName>
                                        </p:attrNameLst>
                                      </p:cBhvr>
                                      <p:tavLst>
                                        <p:tav tm="0" fmla="#ppt_y-sin(pi*$)/27">
                                          <p:val>
                                            <p:fltVal val="0"/>
                                          </p:val>
                                        </p:tav>
                                        <p:tav tm="100000">
                                          <p:val>
                                            <p:fltVal val="1"/>
                                          </p:val>
                                        </p:tav>
                                      </p:tavLst>
                                    </p:anim>
                                    <p:anim calcmode="lin" valueType="num">
                                      <p:cBhvr>
                                        <p:cTn id="44" dur="164" tmFilter="0, 0; 0.125,0.2665; 0.25,0.4; 0.375,0.465; 0.5,0.5;  0.625,0.535; 0.75,0.6; 0.875,0.7335; 1,1">
                                          <p:stCondLst>
                                            <p:cond delay="1656"/>
                                          </p:stCondLst>
                                        </p:cTn>
                                        <p:tgtEl>
                                          <p:spTgt spid="23"/>
                                        </p:tgtEl>
                                        <p:attrNameLst>
                                          <p:attrName>ppt_y</p:attrName>
                                        </p:attrNameLst>
                                      </p:cBhvr>
                                      <p:tavLst>
                                        <p:tav tm="0" fmla="#ppt_y-sin(pi*$)/81">
                                          <p:val>
                                            <p:fltVal val="0"/>
                                          </p:val>
                                        </p:tav>
                                        <p:tav tm="100000">
                                          <p:val>
                                            <p:fltVal val="1"/>
                                          </p:val>
                                        </p:tav>
                                      </p:tavLst>
                                    </p:anim>
                                    <p:animScale>
                                      <p:cBhvr>
                                        <p:cTn id="45" dur="26">
                                          <p:stCondLst>
                                            <p:cond delay="650"/>
                                          </p:stCondLst>
                                        </p:cTn>
                                        <p:tgtEl>
                                          <p:spTgt spid="23"/>
                                        </p:tgtEl>
                                      </p:cBhvr>
                                      <p:to x="100000" y="60000"/>
                                    </p:animScale>
                                    <p:animScale>
                                      <p:cBhvr>
                                        <p:cTn id="46" dur="166" decel="50000">
                                          <p:stCondLst>
                                            <p:cond delay="676"/>
                                          </p:stCondLst>
                                        </p:cTn>
                                        <p:tgtEl>
                                          <p:spTgt spid="23"/>
                                        </p:tgtEl>
                                      </p:cBhvr>
                                      <p:to x="100000" y="100000"/>
                                    </p:animScale>
                                    <p:animScale>
                                      <p:cBhvr>
                                        <p:cTn id="47" dur="26">
                                          <p:stCondLst>
                                            <p:cond delay="1312"/>
                                          </p:stCondLst>
                                        </p:cTn>
                                        <p:tgtEl>
                                          <p:spTgt spid="23"/>
                                        </p:tgtEl>
                                      </p:cBhvr>
                                      <p:to x="100000" y="80000"/>
                                    </p:animScale>
                                    <p:animScale>
                                      <p:cBhvr>
                                        <p:cTn id="48" dur="166" decel="50000">
                                          <p:stCondLst>
                                            <p:cond delay="1338"/>
                                          </p:stCondLst>
                                        </p:cTn>
                                        <p:tgtEl>
                                          <p:spTgt spid="23"/>
                                        </p:tgtEl>
                                      </p:cBhvr>
                                      <p:to x="100000" y="100000"/>
                                    </p:animScale>
                                    <p:animScale>
                                      <p:cBhvr>
                                        <p:cTn id="49" dur="26">
                                          <p:stCondLst>
                                            <p:cond delay="1642"/>
                                          </p:stCondLst>
                                        </p:cTn>
                                        <p:tgtEl>
                                          <p:spTgt spid="23"/>
                                        </p:tgtEl>
                                      </p:cBhvr>
                                      <p:to x="100000" y="90000"/>
                                    </p:animScale>
                                    <p:animScale>
                                      <p:cBhvr>
                                        <p:cTn id="50" dur="166" decel="50000">
                                          <p:stCondLst>
                                            <p:cond delay="1668"/>
                                          </p:stCondLst>
                                        </p:cTn>
                                        <p:tgtEl>
                                          <p:spTgt spid="23"/>
                                        </p:tgtEl>
                                      </p:cBhvr>
                                      <p:to x="100000" y="100000"/>
                                    </p:animScale>
                                    <p:animScale>
                                      <p:cBhvr>
                                        <p:cTn id="51" dur="26">
                                          <p:stCondLst>
                                            <p:cond delay="1808"/>
                                          </p:stCondLst>
                                        </p:cTn>
                                        <p:tgtEl>
                                          <p:spTgt spid="23"/>
                                        </p:tgtEl>
                                      </p:cBhvr>
                                      <p:to x="100000" y="95000"/>
                                    </p:animScale>
                                    <p:animScale>
                                      <p:cBhvr>
                                        <p:cTn id="52" dur="166" decel="50000">
                                          <p:stCondLst>
                                            <p:cond delay="1834"/>
                                          </p:stCondLst>
                                        </p:cTn>
                                        <p:tgtEl>
                                          <p:spTgt spid="23"/>
                                        </p:tgtEl>
                                      </p:cBhvr>
                                      <p:to x="100000" y="100000"/>
                                    </p:animScale>
                                  </p:childTnLst>
                                </p:cTn>
                              </p:par>
                              <p:par>
                                <p:cTn id="53" presetID="26" presetClass="entr" presetSubtype="0" fill="hold" grpId="0" nodeType="withEffect">
                                  <p:stCondLst>
                                    <p:cond delay="0"/>
                                  </p:stCondLst>
                                  <p:childTnLst>
                                    <p:set>
                                      <p:cBhvr>
                                        <p:cTn id="54" dur="1" fill="hold">
                                          <p:stCondLst>
                                            <p:cond delay="0"/>
                                          </p:stCondLst>
                                        </p:cTn>
                                        <p:tgtEl>
                                          <p:spTgt spid="24"/>
                                        </p:tgtEl>
                                        <p:attrNameLst>
                                          <p:attrName>style.visibility</p:attrName>
                                        </p:attrNameLst>
                                      </p:cBhvr>
                                      <p:to>
                                        <p:strVal val="visible"/>
                                      </p:to>
                                    </p:set>
                                    <p:animEffect transition="in" filter="wipe(down)">
                                      <p:cBhvr>
                                        <p:cTn id="55" dur="580">
                                          <p:stCondLst>
                                            <p:cond delay="0"/>
                                          </p:stCondLst>
                                        </p:cTn>
                                        <p:tgtEl>
                                          <p:spTgt spid="24"/>
                                        </p:tgtEl>
                                      </p:cBhvr>
                                    </p:animEffect>
                                    <p:anim calcmode="lin" valueType="num">
                                      <p:cBhvr>
                                        <p:cTn id="56" dur="1822" tmFilter="0,0; 0.14,0.36; 0.43,0.73; 0.71,0.91; 1.0,1.0">
                                          <p:stCondLst>
                                            <p:cond delay="0"/>
                                          </p:stCondLst>
                                        </p:cTn>
                                        <p:tgtEl>
                                          <p:spTgt spid="24"/>
                                        </p:tgtEl>
                                        <p:attrNameLst>
                                          <p:attrName>ppt_x</p:attrName>
                                        </p:attrNameLst>
                                      </p:cBhvr>
                                      <p:tavLst>
                                        <p:tav tm="0">
                                          <p:val>
                                            <p:strVal val="#ppt_x-0.25"/>
                                          </p:val>
                                        </p:tav>
                                        <p:tav tm="100000">
                                          <p:val>
                                            <p:strVal val="#ppt_x"/>
                                          </p:val>
                                        </p:tav>
                                      </p:tavLst>
                                    </p:anim>
                                    <p:anim calcmode="lin" valueType="num">
                                      <p:cBhvr>
                                        <p:cTn id="57" dur="664" tmFilter="0.0,0.0; 0.25,0.07; 0.50,0.2; 0.75,0.467; 1.0,1.0">
                                          <p:stCondLst>
                                            <p:cond delay="0"/>
                                          </p:stCondLst>
                                        </p:cTn>
                                        <p:tgtEl>
                                          <p:spTgt spid="24"/>
                                        </p:tgtEl>
                                        <p:attrNameLst>
                                          <p:attrName>ppt_y</p:attrName>
                                        </p:attrNameLst>
                                      </p:cBhvr>
                                      <p:tavLst>
                                        <p:tav tm="0" fmla="#ppt_y-sin(pi*$)/3">
                                          <p:val>
                                            <p:fltVal val="0.5"/>
                                          </p:val>
                                        </p:tav>
                                        <p:tav tm="100000">
                                          <p:val>
                                            <p:fltVal val="1"/>
                                          </p:val>
                                        </p:tav>
                                      </p:tavLst>
                                    </p:anim>
                                    <p:anim calcmode="lin" valueType="num">
                                      <p:cBhvr>
                                        <p:cTn id="58" dur="664" tmFilter="0, 0; 0.125,0.2665; 0.25,0.4; 0.375,0.465; 0.5,0.5;  0.625,0.535; 0.75,0.6; 0.875,0.7335; 1,1">
                                          <p:stCondLst>
                                            <p:cond delay="664"/>
                                          </p:stCondLst>
                                        </p:cTn>
                                        <p:tgtEl>
                                          <p:spTgt spid="24"/>
                                        </p:tgtEl>
                                        <p:attrNameLst>
                                          <p:attrName>ppt_y</p:attrName>
                                        </p:attrNameLst>
                                      </p:cBhvr>
                                      <p:tavLst>
                                        <p:tav tm="0" fmla="#ppt_y-sin(pi*$)/9">
                                          <p:val>
                                            <p:fltVal val="0"/>
                                          </p:val>
                                        </p:tav>
                                        <p:tav tm="100000">
                                          <p:val>
                                            <p:fltVal val="1"/>
                                          </p:val>
                                        </p:tav>
                                      </p:tavLst>
                                    </p:anim>
                                    <p:anim calcmode="lin" valueType="num">
                                      <p:cBhvr>
                                        <p:cTn id="59" dur="332" tmFilter="0, 0; 0.125,0.2665; 0.25,0.4; 0.375,0.465; 0.5,0.5;  0.625,0.535; 0.75,0.6; 0.875,0.7335; 1,1">
                                          <p:stCondLst>
                                            <p:cond delay="1324"/>
                                          </p:stCondLst>
                                        </p:cTn>
                                        <p:tgtEl>
                                          <p:spTgt spid="24"/>
                                        </p:tgtEl>
                                        <p:attrNameLst>
                                          <p:attrName>ppt_y</p:attrName>
                                        </p:attrNameLst>
                                      </p:cBhvr>
                                      <p:tavLst>
                                        <p:tav tm="0" fmla="#ppt_y-sin(pi*$)/27">
                                          <p:val>
                                            <p:fltVal val="0"/>
                                          </p:val>
                                        </p:tav>
                                        <p:tav tm="100000">
                                          <p:val>
                                            <p:fltVal val="1"/>
                                          </p:val>
                                        </p:tav>
                                      </p:tavLst>
                                    </p:anim>
                                    <p:anim calcmode="lin" valueType="num">
                                      <p:cBhvr>
                                        <p:cTn id="60" dur="164" tmFilter="0, 0; 0.125,0.2665; 0.25,0.4; 0.375,0.465; 0.5,0.5;  0.625,0.535; 0.75,0.6; 0.875,0.7335; 1,1">
                                          <p:stCondLst>
                                            <p:cond delay="1656"/>
                                          </p:stCondLst>
                                        </p:cTn>
                                        <p:tgtEl>
                                          <p:spTgt spid="24"/>
                                        </p:tgtEl>
                                        <p:attrNameLst>
                                          <p:attrName>ppt_y</p:attrName>
                                        </p:attrNameLst>
                                      </p:cBhvr>
                                      <p:tavLst>
                                        <p:tav tm="0" fmla="#ppt_y-sin(pi*$)/81">
                                          <p:val>
                                            <p:fltVal val="0"/>
                                          </p:val>
                                        </p:tav>
                                        <p:tav tm="100000">
                                          <p:val>
                                            <p:fltVal val="1"/>
                                          </p:val>
                                        </p:tav>
                                      </p:tavLst>
                                    </p:anim>
                                    <p:animScale>
                                      <p:cBhvr>
                                        <p:cTn id="61" dur="26">
                                          <p:stCondLst>
                                            <p:cond delay="650"/>
                                          </p:stCondLst>
                                        </p:cTn>
                                        <p:tgtEl>
                                          <p:spTgt spid="24"/>
                                        </p:tgtEl>
                                      </p:cBhvr>
                                      <p:to x="100000" y="60000"/>
                                    </p:animScale>
                                    <p:animScale>
                                      <p:cBhvr>
                                        <p:cTn id="62" dur="166" decel="50000">
                                          <p:stCondLst>
                                            <p:cond delay="676"/>
                                          </p:stCondLst>
                                        </p:cTn>
                                        <p:tgtEl>
                                          <p:spTgt spid="24"/>
                                        </p:tgtEl>
                                      </p:cBhvr>
                                      <p:to x="100000" y="100000"/>
                                    </p:animScale>
                                    <p:animScale>
                                      <p:cBhvr>
                                        <p:cTn id="63" dur="26">
                                          <p:stCondLst>
                                            <p:cond delay="1312"/>
                                          </p:stCondLst>
                                        </p:cTn>
                                        <p:tgtEl>
                                          <p:spTgt spid="24"/>
                                        </p:tgtEl>
                                      </p:cBhvr>
                                      <p:to x="100000" y="80000"/>
                                    </p:animScale>
                                    <p:animScale>
                                      <p:cBhvr>
                                        <p:cTn id="64" dur="166" decel="50000">
                                          <p:stCondLst>
                                            <p:cond delay="1338"/>
                                          </p:stCondLst>
                                        </p:cTn>
                                        <p:tgtEl>
                                          <p:spTgt spid="24"/>
                                        </p:tgtEl>
                                      </p:cBhvr>
                                      <p:to x="100000" y="100000"/>
                                    </p:animScale>
                                    <p:animScale>
                                      <p:cBhvr>
                                        <p:cTn id="65" dur="26">
                                          <p:stCondLst>
                                            <p:cond delay="1642"/>
                                          </p:stCondLst>
                                        </p:cTn>
                                        <p:tgtEl>
                                          <p:spTgt spid="24"/>
                                        </p:tgtEl>
                                      </p:cBhvr>
                                      <p:to x="100000" y="90000"/>
                                    </p:animScale>
                                    <p:animScale>
                                      <p:cBhvr>
                                        <p:cTn id="66" dur="166" decel="50000">
                                          <p:stCondLst>
                                            <p:cond delay="1668"/>
                                          </p:stCondLst>
                                        </p:cTn>
                                        <p:tgtEl>
                                          <p:spTgt spid="24"/>
                                        </p:tgtEl>
                                      </p:cBhvr>
                                      <p:to x="100000" y="100000"/>
                                    </p:animScale>
                                    <p:animScale>
                                      <p:cBhvr>
                                        <p:cTn id="67" dur="26">
                                          <p:stCondLst>
                                            <p:cond delay="1808"/>
                                          </p:stCondLst>
                                        </p:cTn>
                                        <p:tgtEl>
                                          <p:spTgt spid="24"/>
                                        </p:tgtEl>
                                      </p:cBhvr>
                                      <p:to x="100000" y="95000"/>
                                    </p:animScale>
                                    <p:animScale>
                                      <p:cBhvr>
                                        <p:cTn id="68" dur="166" decel="50000">
                                          <p:stCondLst>
                                            <p:cond delay="1834"/>
                                          </p:stCondLst>
                                        </p:cTn>
                                        <p:tgtEl>
                                          <p:spTgt spid="24"/>
                                        </p:tgtEl>
                                      </p:cBhvr>
                                      <p:to x="100000" y="100000"/>
                                    </p:animScale>
                                  </p:childTnLst>
                                </p:cTn>
                              </p:par>
                              <p:par>
                                <p:cTn id="69" presetID="26" presetClass="entr" presetSubtype="0" fill="hold" grpId="0" nodeType="withEffect">
                                  <p:stCondLst>
                                    <p:cond delay="0"/>
                                  </p:stCondLst>
                                  <p:childTnLst>
                                    <p:set>
                                      <p:cBhvr>
                                        <p:cTn id="70" dur="1" fill="hold">
                                          <p:stCondLst>
                                            <p:cond delay="0"/>
                                          </p:stCondLst>
                                        </p:cTn>
                                        <p:tgtEl>
                                          <p:spTgt spid="25"/>
                                        </p:tgtEl>
                                        <p:attrNameLst>
                                          <p:attrName>style.visibility</p:attrName>
                                        </p:attrNameLst>
                                      </p:cBhvr>
                                      <p:to>
                                        <p:strVal val="visible"/>
                                      </p:to>
                                    </p:set>
                                    <p:animEffect transition="in" filter="wipe(down)">
                                      <p:cBhvr>
                                        <p:cTn id="71" dur="580">
                                          <p:stCondLst>
                                            <p:cond delay="0"/>
                                          </p:stCondLst>
                                        </p:cTn>
                                        <p:tgtEl>
                                          <p:spTgt spid="25"/>
                                        </p:tgtEl>
                                      </p:cBhvr>
                                    </p:animEffect>
                                    <p:anim calcmode="lin" valueType="num">
                                      <p:cBhvr>
                                        <p:cTn id="72" dur="1822" tmFilter="0,0; 0.14,0.36; 0.43,0.73; 0.71,0.91; 1.0,1.0">
                                          <p:stCondLst>
                                            <p:cond delay="0"/>
                                          </p:stCondLst>
                                        </p:cTn>
                                        <p:tgtEl>
                                          <p:spTgt spid="25"/>
                                        </p:tgtEl>
                                        <p:attrNameLst>
                                          <p:attrName>ppt_x</p:attrName>
                                        </p:attrNameLst>
                                      </p:cBhvr>
                                      <p:tavLst>
                                        <p:tav tm="0">
                                          <p:val>
                                            <p:strVal val="#ppt_x-0.25"/>
                                          </p:val>
                                        </p:tav>
                                        <p:tav tm="100000">
                                          <p:val>
                                            <p:strVal val="#ppt_x"/>
                                          </p:val>
                                        </p:tav>
                                      </p:tavLst>
                                    </p:anim>
                                    <p:anim calcmode="lin" valueType="num">
                                      <p:cBhvr>
                                        <p:cTn id="73" dur="664" tmFilter="0.0,0.0; 0.25,0.07; 0.50,0.2; 0.75,0.467; 1.0,1.0">
                                          <p:stCondLst>
                                            <p:cond delay="0"/>
                                          </p:stCondLst>
                                        </p:cTn>
                                        <p:tgtEl>
                                          <p:spTgt spid="25"/>
                                        </p:tgtEl>
                                        <p:attrNameLst>
                                          <p:attrName>ppt_y</p:attrName>
                                        </p:attrNameLst>
                                      </p:cBhvr>
                                      <p:tavLst>
                                        <p:tav tm="0" fmla="#ppt_y-sin(pi*$)/3">
                                          <p:val>
                                            <p:fltVal val="0.5"/>
                                          </p:val>
                                        </p:tav>
                                        <p:tav tm="100000">
                                          <p:val>
                                            <p:fltVal val="1"/>
                                          </p:val>
                                        </p:tav>
                                      </p:tavLst>
                                    </p:anim>
                                    <p:anim calcmode="lin" valueType="num">
                                      <p:cBhvr>
                                        <p:cTn id="74" dur="664" tmFilter="0, 0; 0.125,0.2665; 0.25,0.4; 0.375,0.465; 0.5,0.5;  0.625,0.535; 0.75,0.6; 0.875,0.7335; 1,1">
                                          <p:stCondLst>
                                            <p:cond delay="664"/>
                                          </p:stCondLst>
                                        </p:cTn>
                                        <p:tgtEl>
                                          <p:spTgt spid="25"/>
                                        </p:tgtEl>
                                        <p:attrNameLst>
                                          <p:attrName>ppt_y</p:attrName>
                                        </p:attrNameLst>
                                      </p:cBhvr>
                                      <p:tavLst>
                                        <p:tav tm="0" fmla="#ppt_y-sin(pi*$)/9">
                                          <p:val>
                                            <p:fltVal val="0"/>
                                          </p:val>
                                        </p:tav>
                                        <p:tav tm="100000">
                                          <p:val>
                                            <p:fltVal val="1"/>
                                          </p:val>
                                        </p:tav>
                                      </p:tavLst>
                                    </p:anim>
                                    <p:anim calcmode="lin" valueType="num">
                                      <p:cBhvr>
                                        <p:cTn id="75" dur="332" tmFilter="0, 0; 0.125,0.2665; 0.25,0.4; 0.375,0.465; 0.5,0.5;  0.625,0.535; 0.75,0.6; 0.875,0.7335; 1,1">
                                          <p:stCondLst>
                                            <p:cond delay="1324"/>
                                          </p:stCondLst>
                                        </p:cTn>
                                        <p:tgtEl>
                                          <p:spTgt spid="25"/>
                                        </p:tgtEl>
                                        <p:attrNameLst>
                                          <p:attrName>ppt_y</p:attrName>
                                        </p:attrNameLst>
                                      </p:cBhvr>
                                      <p:tavLst>
                                        <p:tav tm="0" fmla="#ppt_y-sin(pi*$)/27">
                                          <p:val>
                                            <p:fltVal val="0"/>
                                          </p:val>
                                        </p:tav>
                                        <p:tav tm="100000">
                                          <p:val>
                                            <p:fltVal val="1"/>
                                          </p:val>
                                        </p:tav>
                                      </p:tavLst>
                                    </p:anim>
                                    <p:anim calcmode="lin" valueType="num">
                                      <p:cBhvr>
                                        <p:cTn id="76" dur="164" tmFilter="0, 0; 0.125,0.2665; 0.25,0.4; 0.375,0.465; 0.5,0.5;  0.625,0.535; 0.75,0.6; 0.875,0.7335; 1,1">
                                          <p:stCondLst>
                                            <p:cond delay="1656"/>
                                          </p:stCondLst>
                                        </p:cTn>
                                        <p:tgtEl>
                                          <p:spTgt spid="25"/>
                                        </p:tgtEl>
                                        <p:attrNameLst>
                                          <p:attrName>ppt_y</p:attrName>
                                        </p:attrNameLst>
                                      </p:cBhvr>
                                      <p:tavLst>
                                        <p:tav tm="0" fmla="#ppt_y-sin(pi*$)/81">
                                          <p:val>
                                            <p:fltVal val="0"/>
                                          </p:val>
                                        </p:tav>
                                        <p:tav tm="100000">
                                          <p:val>
                                            <p:fltVal val="1"/>
                                          </p:val>
                                        </p:tav>
                                      </p:tavLst>
                                    </p:anim>
                                    <p:animScale>
                                      <p:cBhvr>
                                        <p:cTn id="77" dur="26">
                                          <p:stCondLst>
                                            <p:cond delay="650"/>
                                          </p:stCondLst>
                                        </p:cTn>
                                        <p:tgtEl>
                                          <p:spTgt spid="25"/>
                                        </p:tgtEl>
                                      </p:cBhvr>
                                      <p:to x="100000" y="60000"/>
                                    </p:animScale>
                                    <p:animScale>
                                      <p:cBhvr>
                                        <p:cTn id="78" dur="166" decel="50000">
                                          <p:stCondLst>
                                            <p:cond delay="676"/>
                                          </p:stCondLst>
                                        </p:cTn>
                                        <p:tgtEl>
                                          <p:spTgt spid="25"/>
                                        </p:tgtEl>
                                      </p:cBhvr>
                                      <p:to x="100000" y="100000"/>
                                    </p:animScale>
                                    <p:animScale>
                                      <p:cBhvr>
                                        <p:cTn id="79" dur="26">
                                          <p:stCondLst>
                                            <p:cond delay="1312"/>
                                          </p:stCondLst>
                                        </p:cTn>
                                        <p:tgtEl>
                                          <p:spTgt spid="25"/>
                                        </p:tgtEl>
                                      </p:cBhvr>
                                      <p:to x="100000" y="80000"/>
                                    </p:animScale>
                                    <p:animScale>
                                      <p:cBhvr>
                                        <p:cTn id="80" dur="166" decel="50000">
                                          <p:stCondLst>
                                            <p:cond delay="1338"/>
                                          </p:stCondLst>
                                        </p:cTn>
                                        <p:tgtEl>
                                          <p:spTgt spid="25"/>
                                        </p:tgtEl>
                                      </p:cBhvr>
                                      <p:to x="100000" y="100000"/>
                                    </p:animScale>
                                    <p:animScale>
                                      <p:cBhvr>
                                        <p:cTn id="81" dur="26">
                                          <p:stCondLst>
                                            <p:cond delay="1642"/>
                                          </p:stCondLst>
                                        </p:cTn>
                                        <p:tgtEl>
                                          <p:spTgt spid="25"/>
                                        </p:tgtEl>
                                      </p:cBhvr>
                                      <p:to x="100000" y="90000"/>
                                    </p:animScale>
                                    <p:animScale>
                                      <p:cBhvr>
                                        <p:cTn id="82" dur="166" decel="50000">
                                          <p:stCondLst>
                                            <p:cond delay="1668"/>
                                          </p:stCondLst>
                                        </p:cTn>
                                        <p:tgtEl>
                                          <p:spTgt spid="25"/>
                                        </p:tgtEl>
                                      </p:cBhvr>
                                      <p:to x="100000" y="100000"/>
                                    </p:animScale>
                                    <p:animScale>
                                      <p:cBhvr>
                                        <p:cTn id="83" dur="26">
                                          <p:stCondLst>
                                            <p:cond delay="1808"/>
                                          </p:stCondLst>
                                        </p:cTn>
                                        <p:tgtEl>
                                          <p:spTgt spid="25"/>
                                        </p:tgtEl>
                                      </p:cBhvr>
                                      <p:to x="100000" y="95000"/>
                                    </p:animScale>
                                    <p:animScale>
                                      <p:cBhvr>
                                        <p:cTn id="84" dur="166" decel="50000">
                                          <p:stCondLst>
                                            <p:cond delay="1834"/>
                                          </p:stCondLst>
                                        </p:cTn>
                                        <p:tgtEl>
                                          <p:spTgt spid="25"/>
                                        </p:tgtEl>
                                      </p:cBhvr>
                                      <p:to x="100000" y="100000"/>
                                    </p:animScale>
                                  </p:childTnLst>
                                </p:cTn>
                              </p:par>
                              <p:par>
                                <p:cTn id="85" presetID="26" presetClass="entr" presetSubtype="0" fill="hold" grpId="0" nodeType="withEffect">
                                  <p:stCondLst>
                                    <p:cond delay="0"/>
                                  </p:stCondLst>
                                  <p:childTnLst>
                                    <p:set>
                                      <p:cBhvr>
                                        <p:cTn id="86" dur="1" fill="hold">
                                          <p:stCondLst>
                                            <p:cond delay="0"/>
                                          </p:stCondLst>
                                        </p:cTn>
                                        <p:tgtEl>
                                          <p:spTgt spid="26"/>
                                        </p:tgtEl>
                                        <p:attrNameLst>
                                          <p:attrName>style.visibility</p:attrName>
                                        </p:attrNameLst>
                                      </p:cBhvr>
                                      <p:to>
                                        <p:strVal val="visible"/>
                                      </p:to>
                                    </p:set>
                                    <p:animEffect transition="in" filter="wipe(down)">
                                      <p:cBhvr>
                                        <p:cTn id="87" dur="580">
                                          <p:stCondLst>
                                            <p:cond delay="0"/>
                                          </p:stCondLst>
                                        </p:cTn>
                                        <p:tgtEl>
                                          <p:spTgt spid="26"/>
                                        </p:tgtEl>
                                      </p:cBhvr>
                                    </p:animEffect>
                                    <p:anim calcmode="lin" valueType="num">
                                      <p:cBhvr>
                                        <p:cTn id="88" dur="1822" tmFilter="0,0; 0.14,0.36; 0.43,0.73; 0.71,0.91; 1.0,1.0">
                                          <p:stCondLst>
                                            <p:cond delay="0"/>
                                          </p:stCondLst>
                                        </p:cTn>
                                        <p:tgtEl>
                                          <p:spTgt spid="26"/>
                                        </p:tgtEl>
                                        <p:attrNameLst>
                                          <p:attrName>ppt_x</p:attrName>
                                        </p:attrNameLst>
                                      </p:cBhvr>
                                      <p:tavLst>
                                        <p:tav tm="0">
                                          <p:val>
                                            <p:strVal val="#ppt_x-0.25"/>
                                          </p:val>
                                        </p:tav>
                                        <p:tav tm="100000">
                                          <p:val>
                                            <p:strVal val="#ppt_x"/>
                                          </p:val>
                                        </p:tav>
                                      </p:tavLst>
                                    </p:anim>
                                    <p:anim calcmode="lin" valueType="num">
                                      <p:cBhvr>
                                        <p:cTn id="89" dur="664" tmFilter="0.0,0.0; 0.25,0.07; 0.50,0.2; 0.75,0.467; 1.0,1.0">
                                          <p:stCondLst>
                                            <p:cond delay="0"/>
                                          </p:stCondLst>
                                        </p:cTn>
                                        <p:tgtEl>
                                          <p:spTgt spid="26"/>
                                        </p:tgtEl>
                                        <p:attrNameLst>
                                          <p:attrName>ppt_y</p:attrName>
                                        </p:attrNameLst>
                                      </p:cBhvr>
                                      <p:tavLst>
                                        <p:tav tm="0" fmla="#ppt_y-sin(pi*$)/3">
                                          <p:val>
                                            <p:fltVal val="0.5"/>
                                          </p:val>
                                        </p:tav>
                                        <p:tav tm="100000">
                                          <p:val>
                                            <p:fltVal val="1"/>
                                          </p:val>
                                        </p:tav>
                                      </p:tavLst>
                                    </p:anim>
                                    <p:anim calcmode="lin" valueType="num">
                                      <p:cBhvr>
                                        <p:cTn id="90" dur="664" tmFilter="0, 0; 0.125,0.2665; 0.25,0.4; 0.375,0.465; 0.5,0.5;  0.625,0.535; 0.75,0.6; 0.875,0.7335; 1,1">
                                          <p:stCondLst>
                                            <p:cond delay="664"/>
                                          </p:stCondLst>
                                        </p:cTn>
                                        <p:tgtEl>
                                          <p:spTgt spid="26"/>
                                        </p:tgtEl>
                                        <p:attrNameLst>
                                          <p:attrName>ppt_y</p:attrName>
                                        </p:attrNameLst>
                                      </p:cBhvr>
                                      <p:tavLst>
                                        <p:tav tm="0" fmla="#ppt_y-sin(pi*$)/9">
                                          <p:val>
                                            <p:fltVal val="0"/>
                                          </p:val>
                                        </p:tav>
                                        <p:tav tm="100000">
                                          <p:val>
                                            <p:fltVal val="1"/>
                                          </p:val>
                                        </p:tav>
                                      </p:tavLst>
                                    </p:anim>
                                    <p:anim calcmode="lin" valueType="num">
                                      <p:cBhvr>
                                        <p:cTn id="91" dur="332" tmFilter="0, 0; 0.125,0.2665; 0.25,0.4; 0.375,0.465; 0.5,0.5;  0.625,0.535; 0.75,0.6; 0.875,0.7335; 1,1">
                                          <p:stCondLst>
                                            <p:cond delay="1324"/>
                                          </p:stCondLst>
                                        </p:cTn>
                                        <p:tgtEl>
                                          <p:spTgt spid="26"/>
                                        </p:tgtEl>
                                        <p:attrNameLst>
                                          <p:attrName>ppt_y</p:attrName>
                                        </p:attrNameLst>
                                      </p:cBhvr>
                                      <p:tavLst>
                                        <p:tav tm="0" fmla="#ppt_y-sin(pi*$)/27">
                                          <p:val>
                                            <p:fltVal val="0"/>
                                          </p:val>
                                        </p:tav>
                                        <p:tav tm="100000">
                                          <p:val>
                                            <p:fltVal val="1"/>
                                          </p:val>
                                        </p:tav>
                                      </p:tavLst>
                                    </p:anim>
                                    <p:anim calcmode="lin" valueType="num">
                                      <p:cBhvr>
                                        <p:cTn id="92" dur="164" tmFilter="0, 0; 0.125,0.2665; 0.25,0.4; 0.375,0.465; 0.5,0.5;  0.625,0.535; 0.75,0.6; 0.875,0.7335; 1,1">
                                          <p:stCondLst>
                                            <p:cond delay="1656"/>
                                          </p:stCondLst>
                                        </p:cTn>
                                        <p:tgtEl>
                                          <p:spTgt spid="26"/>
                                        </p:tgtEl>
                                        <p:attrNameLst>
                                          <p:attrName>ppt_y</p:attrName>
                                        </p:attrNameLst>
                                      </p:cBhvr>
                                      <p:tavLst>
                                        <p:tav tm="0" fmla="#ppt_y-sin(pi*$)/81">
                                          <p:val>
                                            <p:fltVal val="0"/>
                                          </p:val>
                                        </p:tav>
                                        <p:tav tm="100000">
                                          <p:val>
                                            <p:fltVal val="1"/>
                                          </p:val>
                                        </p:tav>
                                      </p:tavLst>
                                    </p:anim>
                                    <p:animScale>
                                      <p:cBhvr>
                                        <p:cTn id="93" dur="26">
                                          <p:stCondLst>
                                            <p:cond delay="650"/>
                                          </p:stCondLst>
                                        </p:cTn>
                                        <p:tgtEl>
                                          <p:spTgt spid="26"/>
                                        </p:tgtEl>
                                      </p:cBhvr>
                                      <p:to x="100000" y="60000"/>
                                    </p:animScale>
                                    <p:animScale>
                                      <p:cBhvr>
                                        <p:cTn id="94" dur="166" decel="50000">
                                          <p:stCondLst>
                                            <p:cond delay="676"/>
                                          </p:stCondLst>
                                        </p:cTn>
                                        <p:tgtEl>
                                          <p:spTgt spid="26"/>
                                        </p:tgtEl>
                                      </p:cBhvr>
                                      <p:to x="100000" y="100000"/>
                                    </p:animScale>
                                    <p:animScale>
                                      <p:cBhvr>
                                        <p:cTn id="95" dur="26">
                                          <p:stCondLst>
                                            <p:cond delay="1312"/>
                                          </p:stCondLst>
                                        </p:cTn>
                                        <p:tgtEl>
                                          <p:spTgt spid="26"/>
                                        </p:tgtEl>
                                      </p:cBhvr>
                                      <p:to x="100000" y="80000"/>
                                    </p:animScale>
                                    <p:animScale>
                                      <p:cBhvr>
                                        <p:cTn id="96" dur="166" decel="50000">
                                          <p:stCondLst>
                                            <p:cond delay="1338"/>
                                          </p:stCondLst>
                                        </p:cTn>
                                        <p:tgtEl>
                                          <p:spTgt spid="26"/>
                                        </p:tgtEl>
                                      </p:cBhvr>
                                      <p:to x="100000" y="100000"/>
                                    </p:animScale>
                                    <p:animScale>
                                      <p:cBhvr>
                                        <p:cTn id="97" dur="26">
                                          <p:stCondLst>
                                            <p:cond delay="1642"/>
                                          </p:stCondLst>
                                        </p:cTn>
                                        <p:tgtEl>
                                          <p:spTgt spid="26"/>
                                        </p:tgtEl>
                                      </p:cBhvr>
                                      <p:to x="100000" y="90000"/>
                                    </p:animScale>
                                    <p:animScale>
                                      <p:cBhvr>
                                        <p:cTn id="98" dur="166" decel="50000">
                                          <p:stCondLst>
                                            <p:cond delay="1668"/>
                                          </p:stCondLst>
                                        </p:cTn>
                                        <p:tgtEl>
                                          <p:spTgt spid="26"/>
                                        </p:tgtEl>
                                      </p:cBhvr>
                                      <p:to x="100000" y="100000"/>
                                    </p:animScale>
                                    <p:animScale>
                                      <p:cBhvr>
                                        <p:cTn id="99" dur="26">
                                          <p:stCondLst>
                                            <p:cond delay="1808"/>
                                          </p:stCondLst>
                                        </p:cTn>
                                        <p:tgtEl>
                                          <p:spTgt spid="26"/>
                                        </p:tgtEl>
                                      </p:cBhvr>
                                      <p:to x="100000" y="95000"/>
                                    </p:animScale>
                                    <p:animScale>
                                      <p:cBhvr>
                                        <p:cTn id="100" dur="166" decel="50000">
                                          <p:stCondLst>
                                            <p:cond delay="1834"/>
                                          </p:stCondLst>
                                        </p:cTn>
                                        <p:tgtEl>
                                          <p:spTgt spid="26"/>
                                        </p:tgtEl>
                                      </p:cBhvr>
                                      <p:to x="100000" y="100000"/>
                                    </p:animScale>
                                  </p:childTnLst>
                                </p:cTn>
                              </p:par>
                              <p:par>
                                <p:cTn id="101" presetID="26" presetClass="entr" presetSubtype="0" fill="hold" grpId="0" nodeType="withEffect">
                                  <p:stCondLst>
                                    <p:cond delay="0"/>
                                  </p:stCondLst>
                                  <p:childTnLst>
                                    <p:set>
                                      <p:cBhvr>
                                        <p:cTn id="102" dur="1" fill="hold">
                                          <p:stCondLst>
                                            <p:cond delay="0"/>
                                          </p:stCondLst>
                                        </p:cTn>
                                        <p:tgtEl>
                                          <p:spTgt spid="27"/>
                                        </p:tgtEl>
                                        <p:attrNameLst>
                                          <p:attrName>style.visibility</p:attrName>
                                        </p:attrNameLst>
                                      </p:cBhvr>
                                      <p:to>
                                        <p:strVal val="visible"/>
                                      </p:to>
                                    </p:set>
                                    <p:animEffect transition="in" filter="wipe(down)">
                                      <p:cBhvr>
                                        <p:cTn id="103" dur="580">
                                          <p:stCondLst>
                                            <p:cond delay="0"/>
                                          </p:stCondLst>
                                        </p:cTn>
                                        <p:tgtEl>
                                          <p:spTgt spid="27"/>
                                        </p:tgtEl>
                                      </p:cBhvr>
                                    </p:animEffect>
                                    <p:anim calcmode="lin" valueType="num">
                                      <p:cBhvr>
                                        <p:cTn id="104" dur="1822" tmFilter="0,0; 0.14,0.36; 0.43,0.73; 0.71,0.91; 1.0,1.0">
                                          <p:stCondLst>
                                            <p:cond delay="0"/>
                                          </p:stCondLst>
                                        </p:cTn>
                                        <p:tgtEl>
                                          <p:spTgt spid="27"/>
                                        </p:tgtEl>
                                        <p:attrNameLst>
                                          <p:attrName>ppt_x</p:attrName>
                                        </p:attrNameLst>
                                      </p:cBhvr>
                                      <p:tavLst>
                                        <p:tav tm="0">
                                          <p:val>
                                            <p:strVal val="#ppt_x-0.25"/>
                                          </p:val>
                                        </p:tav>
                                        <p:tav tm="100000">
                                          <p:val>
                                            <p:strVal val="#ppt_x"/>
                                          </p:val>
                                        </p:tav>
                                      </p:tavLst>
                                    </p:anim>
                                    <p:anim calcmode="lin" valueType="num">
                                      <p:cBhvr>
                                        <p:cTn id="105" dur="664" tmFilter="0.0,0.0; 0.25,0.07; 0.50,0.2; 0.75,0.467; 1.0,1.0">
                                          <p:stCondLst>
                                            <p:cond delay="0"/>
                                          </p:stCondLst>
                                        </p:cTn>
                                        <p:tgtEl>
                                          <p:spTgt spid="27"/>
                                        </p:tgtEl>
                                        <p:attrNameLst>
                                          <p:attrName>ppt_y</p:attrName>
                                        </p:attrNameLst>
                                      </p:cBhvr>
                                      <p:tavLst>
                                        <p:tav tm="0" fmla="#ppt_y-sin(pi*$)/3">
                                          <p:val>
                                            <p:fltVal val="0.5"/>
                                          </p:val>
                                        </p:tav>
                                        <p:tav tm="100000">
                                          <p:val>
                                            <p:fltVal val="1"/>
                                          </p:val>
                                        </p:tav>
                                      </p:tavLst>
                                    </p:anim>
                                    <p:anim calcmode="lin" valueType="num">
                                      <p:cBhvr>
                                        <p:cTn id="106" dur="664" tmFilter="0, 0; 0.125,0.2665; 0.25,0.4; 0.375,0.465; 0.5,0.5;  0.625,0.535; 0.75,0.6; 0.875,0.7335; 1,1">
                                          <p:stCondLst>
                                            <p:cond delay="664"/>
                                          </p:stCondLst>
                                        </p:cTn>
                                        <p:tgtEl>
                                          <p:spTgt spid="27"/>
                                        </p:tgtEl>
                                        <p:attrNameLst>
                                          <p:attrName>ppt_y</p:attrName>
                                        </p:attrNameLst>
                                      </p:cBhvr>
                                      <p:tavLst>
                                        <p:tav tm="0" fmla="#ppt_y-sin(pi*$)/9">
                                          <p:val>
                                            <p:fltVal val="0"/>
                                          </p:val>
                                        </p:tav>
                                        <p:tav tm="100000">
                                          <p:val>
                                            <p:fltVal val="1"/>
                                          </p:val>
                                        </p:tav>
                                      </p:tavLst>
                                    </p:anim>
                                    <p:anim calcmode="lin" valueType="num">
                                      <p:cBhvr>
                                        <p:cTn id="107" dur="332" tmFilter="0, 0; 0.125,0.2665; 0.25,0.4; 0.375,0.465; 0.5,0.5;  0.625,0.535; 0.75,0.6; 0.875,0.7335; 1,1">
                                          <p:stCondLst>
                                            <p:cond delay="1324"/>
                                          </p:stCondLst>
                                        </p:cTn>
                                        <p:tgtEl>
                                          <p:spTgt spid="27"/>
                                        </p:tgtEl>
                                        <p:attrNameLst>
                                          <p:attrName>ppt_y</p:attrName>
                                        </p:attrNameLst>
                                      </p:cBhvr>
                                      <p:tavLst>
                                        <p:tav tm="0" fmla="#ppt_y-sin(pi*$)/27">
                                          <p:val>
                                            <p:fltVal val="0"/>
                                          </p:val>
                                        </p:tav>
                                        <p:tav tm="100000">
                                          <p:val>
                                            <p:fltVal val="1"/>
                                          </p:val>
                                        </p:tav>
                                      </p:tavLst>
                                    </p:anim>
                                    <p:anim calcmode="lin" valueType="num">
                                      <p:cBhvr>
                                        <p:cTn id="108" dur="164" tmFilter="0, 0; 0.125,0.2665; 0.25,0.4; 0.375,0.465; 0.5,0.5;  0.625,0.535; 0.75,0.6; 0.875,0.7335; 1,1">
                                          <p:stCondLst>
                                            <p:cond delay="1656"/>
                                          </p:stCondLst>
                                        </p:cTn>
                                        <p:tgtEl>
                                          <p:spTgt spid="27"/>
                                        </p:tgtEl>
                                        <p:attrNameLst>
                                          <p:attrName>ppt_y</p:attrName>
                                        </p:attrNameLst>
                                      </p:cBhvr>
                                      <p:tavLst>
                                        <p:tav tm="0" fmla="#ppt_y-sin(pi*$)/81">
                                          <p:val>
                                            <p:fltVal val="0"/>
                                          </p:val>
                                        </p:tav>
                                        <p:tav tm="100000">
                                          <p:val>
                                            <p:fltVal val="1"/>
                                          </p:val>
                                        </p:tav>
                                      </p:tavLst>
                                    </p:anim>
                                    <p:animScale>
                                      <p:cBhvr>
                                        <p:cTn id="109" dur="26">
                                          <p:stCondLst>
                                            <p:cond delay="650"/>
                                          </p:stCondLst>
                                        </p:cTn>
                                        <p:tgtEl>
                                          <p:spTgt spid="27"/>
                                        </p:tgtEl>
                                      </p:cBhvr>
                                      <p:to x="100000" y="60000"/>
                                    </p:animScale>
                                    <p:animScale>
                                      <p:cBhvr>
                                        <p:cTn id="110" dur="166" decel="50000">
                                          <p:stCondLst>
                                            <p:cond delay="676"/>
                                          </p:stCondLst>
                                        </p:cTn>
                                        <p:tgtEl>
                                          <p:spTgt spid="27"/>
                                        </p:tgtEl>
                                      </p:cBhvr>
                                      <p:to x="100000" y="100000"/>
                                    </p:animScale>
                                    <p:animScale>
                                      <p:cBhvr>
                                        <p:cTn id="111" dur="26">
                                          <p:stCondLst>
                                            <p:cond delay="1312"/>
                                          </p:stCondLst>
                                        </p:cTn>
                                        <p:tgtEl>
                                          <p:spTgt spid="27"/>
                                        </p:tgtEl>
                                      </p:cBhvr>
                                      <p:to x="100000" y="80000"/>
                                    </p:animScale>
                                    <p:animScale>
                                      <p:cBhvr>
                                        <p:cTn id="112" dur="166" decel="50000">
                                          <p:stCondLst>
                                            <p:cond delay="1338"/>
                                          </p:stCondLst>
                                        </p:cTn>
                                        <p:tgtEl>
                                          <p:spTgt spid="27"/>
                                        </p:tgtEl>
                                      </p:cBhvr>
                                      <p:to x="100000" y="100000"/>
                                    </p:animScale>
                                    <p:animScale>
                                      <p:cBhvr>
                                        <p:cTn id="113" dur="26">
                                          <p:stCondLst>
                                            <p:cond delay="1642"/>
                                          </p:stCondLst>
                                        </p:cTn>
                                        <p:tgtEl>
                                          <p:spTgt spid="27"/>
                                        </p:tgtEl>
                                      </p:cBhvr>
                                      <p:to x="100000" y="90000"/>
                                    </p:animScale>
                                    <p:animScale>
                                      <p:cBhvr>
                                        <p:cTn id="114" dur="166" decel="50000">
                                          <p:stCondLst>
                                            <p:cond delay="1668"/>
                                          </p:stCondLst>
                                        </p:cTn>
                                        <p:tgtEl>
                                          <p:spTgt spid="27"/>
                                        </p:tgtEl>
                                      </p:cBhvr>
                                      <p:to x="100000" y="100000"/>
                                    </p:animScale>
                                    <p:animScale>
                                      <p:cBhvr>
                                        <p:cTn id="115" dur="26">
                                          <p:stCondLst>
                                            <p:cond delay="1808"/>
                                          </p:stCondLst>
                                        </p:cTn>
                                        <p:tgtEl>
                                          <p:spTgt spid="27"/>
                                        </p:tgtEl>
                                      </p:cBhvr>
                                      <p:to x="100000" y="95000"/>
                                    </p:animScale>
                                    <p:animScale>
                                      <p:cBhvr>
                                        <p:cTn id="116" dur="166" decel="50000">
                                          <p:stCondLst>
                                            <p:cond delay="1834"/>
                                          </p:stCondLst>
                                        </p:cTn>
                                        <p:tgtEl>
                                          <p:spTgt spid="27"/>
                                        </p:tgtEl>
                                      </p:cBhvr>
                                      <p:to x="100000" y="100000"/>
                                    </p:animScale>
                                  </p:childTnLst>
                                </p:cTn>
                              </p:par>
                              <p:par>
                                <p:cTn id="117" presetID="26" presetClass="entr" presetSubtype="0" fill="hold" grpId="0" nodeType="withEffect">
                                  <p:stCondLst>
                                    <p:cond delay="0"/>
                                  </p:stCondLst>
                                  <p:childTnLst>
                                    <p:set>
                                      <p:cBhvr>
                                        <p:cTn id="118" dur="1" fill="hold">
                                          <p:stCondLst>
                                            <p:cond delay="0"/>
                                          </p:stCondLst>
                                        </p:cTn>
                                        <p:tgtEl>
                                          <p:spTgt spid="28"/>
                                        </p:tgtEl>
                                        <p:attrNameLst>
                                          <p:attrName>style.visibility</p:attrName>
                                        </p:attrNameLst>
                                      </p:cBhvr>
                                      <p:to>
                                        <p:strVal val="visible"/>
                                      </p:to>
                                    </p:set>
                                    <p:animEffect transition="in" filter="wipe(down)">
                                      <p:cBhvr>
                                        <p:cTn id="119" dur="580">
                                          <p:stCondLst>
                                            <p:cond delay="0"/>
                                          </p:stCondLst>
                                        </p:cTn>
                                        <p:tgtEl>
                                          <p:spTgt spid="28"/>
                                        </p:tgtEl>
                                      </p:cBhvr>
                                    </p:animEffect>
                                    <p:anim calcmode="lin" valueType="num">
                                      <p:cBhvr>
                                        <p:cTn id="120" dur="1822" tmFilter="0,0; 0.14,0.36; 0.43,0.73; 0.71,0.91; 1.0,1.0">
                                          <p:stCondLst>
                                            <p:cond delay="0"/>
                                          </p:stCondLst>
                                        </p:cTn>
                                        <p:tgtEl>
                                          <p:spTgt spid="28"/>
                                        </p:tgtEl>
                                        <p:attrNameLst>
                                          <p:attrName>ppt_x</p:attrName>
                                        </p:attrNameLst>
                                      </p:cBhvr>
                                      <p:tavLst>
                                        <p:tav tm="0">
                                          <p:val>
                                            <p:strVal val="#ppt_x-0.25"/>
                                          </p:val>
                                        </p:tav>
                                        <p:tav tm="100000">
                                          <p:val>
                                            <p:strVal val="#ppt_x"/>
                                          </p:val>
                                        </p:tav>
                                      </p:tavLst>
                                    </p:anim>
                                    <p:anim calcmode="lin" valueType="num">
                                      <p:cBhvr>
                                        <p:cTn id="121" dur="664" tmFilter="0.0,0.0; 0.25,0.07; 0.50,0.2; 0.75,0.467; 1.0,1.0">
                                          <p:stCondLst>
                                            <p:cond delay="0"/>
                                          </p:stCondLst>
                                        </p:cTn>
                                        <p:tgtEl>
                                          <p:spTgt spid="28"/>
                                        </p:tgtEl>
                                        <p:attrNameLst>
                                          <p:attrName>ppt_y</p:attrName>
                                        </p:attrNameLst>
                                      </p:cBhvr>
                                      <p:tavLst>
                                        <p:tav tm="0" fmla="#ppt_y-sin(pi*$)/3">
                                          <p:val>
                                            <p:fltVal val="0.5"/>
                                          </p:val>
                                        </p:tav>
                                        <p:tav tm="100000">
                                          <p:val>
                                            <p:fltVal val="1"/>
                                          </p:val>
                                        </p:tav>
                                      </p:tavLst>
                                    </p:anim>
                                    <p:anim calcmode="lin" valueType="num">
                                      <p:cBhvr>
                                        <p:cTn id="122" dur="664" tmFilter="0, 0; 0.125,0.2665; 0.25,0.4; 0.375,0.465; 0.5,0.5;  0.625,0.535; 0.75,0.6; 0.875,0.7335; 1,1">
                                          <p:stCondLst>
                                            <p:cond delay="664"/>
                                          </p:stCondLst>
                                        </p:cTn>
                                        <p:tgtEl>
                                          <p:spTgt spid="28"/>
                                        </p:tgtEl>
                                        <p:attrNameLst>
                                          <p:attrName>ppt_y</p:attrName>
                                        </p:attrNameLst>
                                      </p:cBhvr>
                                      <p:tavLst>
                                        <p:tav tm="0" fmla="#ppt_y-sin(pi*$)/9">
                                          <p:val>
                                            <p:fltVal val="0"/>
                                          </p:val>
                                        </p:tav>
                                        <p:tav tm="100000">
                                          <p:val>
                                            <p:fltVal val="1"/>
                                          </p:val>
                                        </p:tav>
                                      </p:tavLst>
                                    </p:anim>
                                    <p:anim calcmode="lin" valueType="num">
                                      <p:cBhvr>
                                        <p:cTn id="123" dur="332" tmFilter="0, 0; 0.125,0.2665; 0.25,0.4; 0.375,0.465; 0.5,0.5;  0.625,0.535; 0.75,0.6; 0.875,0.7335; 1,1">
                                          <p:stCondLst>
                                            <p:cond delay="1324"/>
                                          </p:stCondLst>
                                        </p:cTn>
                                        <p:tgtEl>
                                          <p:spTgt spid="28"/>
                                        </p:tgtEl>
                                        <p:attrNameLst>
                                          <p:attrName>ppt_y</p:attrName>
                                        </p:attrNameLst>
                                      </p:cBhvr>
                                      <p:tavLst>
                                        <p:tav tm="0" fmla="#ppt_y-sin(pi*$)/27">
                                          <p:val>
                                            <p:fltVal val="0"/>
                                          </p:val>
                                        </p:tav>
                                        <p:tav tm="100000">
                                          <p:val>
                                            <p:fltVal val="1"/>
                                          </p:val>
                                        </p:tav>
                                      </p:tavLst>
                                    </p:anim>
                                    <p:anim calcmode="lin" valueType="num">
                                      <p:cBhvr>
                                        <p:cTn id="124" dur="164" tmFilter="0, 0; 0.125,0.2665; 0.25,0.4; 0.375,0.465; 0.5,0.5;  0.625,0.535; 0.75,0.6; 0.875,0.7335; 1,1">
                                          <p:stCondLst>
                                            <p:cond delay="1656"/>
                                          </p:stCondLst>
                                        </p:cTn>
                                        <p:tgtEl>
                                          <p:spTgt spid="28"/>
                                        </p:tgtEl>
                                        <p:attrNameLst>
                                          <p:attrName>ppt_y</p:attrName>
                                        </p:attrNameLst>
                                      </p:cBhvr>
                                      <p:tavLst>
                                        <p:tav tm="0" fmla="#ppt_y-sin(pi*$)/81">
                                          <p:val>
                                            <p:fltVal val="0"/>
                                          </p:val>
                                        </p:tav>
                                        <p:tav tm="100000">
                                          <p:val>
                                            <p:fltVal val="1"/>
                                          </p:val>
                                        </p:tav>
                                      </p:tavLst>
                                    </p:anim>
                                    <p:animScale>
                                      <p:cBhvr>
                                        <p:cTn id="125" dur="26">
                                          <p:stCondLst>
                                            <p:cond delay="650"/>
                                          </p:stCondLst>
                                        </p:cTn>
                                        <p:tgtEl>
                                          <p:spTgt spid="28"/>
                                        </p:tgtEl>
                                      </p:cBhvr>
                                      <p:to x="100000" y="60000"/>
                                    </p:animScale>
                                    <p:animScale>
                                      <p:cBhvr>
                                        <p:cTn id="126" dur="166" decel="50000">
                                          <p:stCondLst>
                                            <p:cond delay="676"/>
                                          </p:stCondLst>
                                        </p:cTn>
                                        <p:tgtEl>
                                          <p:spTgt spid="28"/>
                                        </p:tgtEl>
                                      </p:cBhvr>
                                      <p:to x="100000" y="100000"/>
                                    </p:animScale>
                                    <p:animScale>
                                      <p:cBhvr>
                                        <p:cTn id="127" dur="26">
                                          <p:stCondLst>
                                            <p:cond delay="1312"/>
                                          </p:stCondLst>
                                        </p:cTn>
                                        <p:tgtEl>
                                          <p:spTgt spid="28"/>
                                        </p:tgtEl>
                                      </p:cBhvr>
                                      <p:to x="100000" y="80000"/>
                                    </p:animScale>
                                    <p:animScale>
                                      <p:cBhvr>
                                        <p:cTn id="128" dur="166" decel="50000">
                                          <p:stCondLst>
                                            <p:cond delay="1338"/>
                                          </p:stCondLst>
                                        </p:cTn>
                                        <p:tgtEl>
                                          <p:spTgt spid="28"/>
                                        </p:tgtEl>
                                      </p:cBhvr>
                                      <p:to x="100000" y="100000"/>
                                    </p:animScale>
                                    <p:animScale>
                                      <p:cBhvr>
                                        <p:cTn id="129" dur="26">
                                          <p:stCondLst>
                                            <p:cond delay="1642"/>
                                          </p:stCondLst>
                                        </p:cTn>
                                        <p:tgtEl>
                                          <p:spTgt spid="28"/>
                                        </p:tgtEl>
                                      </p:cBhvr>
                                      <p:to x="100000" y="90000"/>
                                    </p:animScale>
                                    <p:animScale>
                                      <p:cBhvr>
                                        <p:cTn id="130" dur="166" decel="50000">
                                          <p:stCondLst>
                                            <p:cond delay="1668"/>
                                          </p:stCondLst>
                                        </p:cTn>
                                        <p:tgtEl>
                                          <p:spTgt spid="28"/>
                                        </p:tgtEl>
                                      </p:cBhvr>
                                      <p:to x="100000" y="100000"/>
                                    </p:animScale>
                                    <p:animScale>
                                      <p:cBhvr>
                                        <p:cTn id="131" dur="26">
                                          <p:stCondLst>
                                            <p:cond delay="1808"/>
                                          </p:stCondLst>
                                        </p:cTn>
                                        <p:tgtEl>
                                          <p:spTgt spid="28"/>
                                        </p:tgtEl>
                                      </p:cBhvr>
                                      <p:to x="100000" y="95000"/>
                                    </p:animScale>
                                    <p:animScale>
                                      <p:cBhvr>
                                        <p:cTn id="132" dur="166" decel="50000">
                                          <p:stCondLst>
                                            <p:cond delay="1834"/>
                                          </p:stCondLst>
                                        </p:cTn>
                                        <p:tgtEl>
                                          <p:spTgt spid="28"/>
                                        </p:tgtEl>
                                      </p:cBhvr>
                                      <p:to x="100000" y="100000"/>
                                    </p:animScale>
                                  </p:childTnLst>
                                </p:cTn>
                              </p:par>
                              <p:par>
                                <p:cTn id="133" presetID="26" presetClass="entr" presetSubtype="0" fill="hold" grpId="0" nodeType="withEffect">
                                  <p:stCondLst>
                                    <p:cond delay="0"/>
                                  </p:stCondLst>
                                  <p:childTnLst>
                                    <p:set>
                                      <p:cBhvr>
                                        <p:cTn id="134" dur="1" fill="hold">
                                          <p:stCondLst>
                                            <p:cond delay="0"/>
                                          </p:stCondLst>
                                        </p:cTn>
                                        <p:tgtEl>
                                          <p:spTgt spid="29"/>
                                        </p:tgtEl>
                                        <p:attrNameLst>
                                          <p:attrName>style.visibility</p:attrName>
                                        </p:attrNameLst>
                                      </p:cBhvr>
                                      <p:to>
                                        <p:strVal val="visible"/>
                                      </p:to>
                                    </p:set>
                                    <p:animEffect transition="in" filter="wipe(down)">
                                      <p:cBhvr>
                                        <p:cTn id="135" dur="580">
                                          <p:stCondLst>
                                            <p:cond delay="0"/>
                                          </p:stCondLst>
                                        </p:cTn>
                                        <p:tgtEl>
                                          <p:spTgt spid="29"/>
                                        </p:tgtEl>
                                      </p:cBhvr>
                                    </p:animEffect>
                                    <p:anim calcmode="lin" valueType="num">
                                      <p:cBhvr>
                                        <p:cTn id="136" dur="1822" tmFilter="0,0; 0.14,0.36; 0.43,0.73; 0.71,0.91; 1.0,1.0">
                                          <p:stCondLst>
                                            <p:cond delay="0"/>
                                          </p:stCondLst>
                                        </p:cTn>
                                        <p:tgtEl>
                                          <p:spTgt spid="29"/>
                                        </p:tgtEl>
                                        <p:attrNameLst>
                                          <p:attrName>ppt_x</p:attrName>
                                        </p:attrNameLst>
                                      </p:cBhvr>
                                      <p:tavLst>
                                        <p:tav tm="0">
                                          <p:val>
                                            <p:strVal val="#ppt_x-0.25"/>
                                          </p:val>
                                        </p:tav>
                                        <p:tav tm="100000">
                                          <p:val>
                                            <p:strVal val="#ppt_x"/>
                                          </p:val>
                                        </p:tav>
                                      </p:tavLst>
                                    </p:anim>
                                    <p:anim calcmode="lin" valueType="num">
                                      <p:cBhvr>
                                        <p:cTn id="137" dur="664" tmFilter="0.0,0.0; 0.25,0.07; 0.50,0.2; 0.75,0.467; 1.0,1.0">
                                          <p:stCondLst>
                                            <p:cond delay="0"/>
                                          </p:stCondLst>
                                        </p:cTn>
                                        <p:tgtEl>
                                          <p:spTgt spid="29"/>
                                        </p:tgtEl>
                                        <p:attrNameLst>
                                          <p:attrName>ppt_y</p:attrName>
                                        </p:attrNameLst>
                                      </p:cBhvr>
                                      <p:tavLst>
                                        <p:tav tm="0" fmla="#ppt_y-sin(pi*$)/3">
                                          <p:val>
                                            <p:fltVal val="0.5"/>
                                          </p:val>
                                        </p:tav>
                                        <p:tav tm="100000">
                                          <p:val>
                                            <p:fltVal val="1"/>
                                          </p:val>
                                        </p:tav>
                                      </p:tavLst>
                                    </p:anim>
                                    <p:anim calcmode="lin" valueType="num">
                                      <p:cBhvr>
                                        <p:cTn id="138" dur="664" tmFilter="0, 0; 0.125,0.2665; 0.25,0.4; 0.375,0.465; 0.5,0.5;  0.625,0.535; 0.75,0.6; 0.875,0.7335; 1,1">
                                          <p:stCondLst>
                                            <p:cond delay="664"/>
                                          </p:stCondLst>
                                        </p:cTn>
                                        <p:tgtEl>
                                          <p:spTgt spid="29"/>
                                        </p:tgtEl>
                                        <p:attrNameLst>
                                          <p:attrName>ppt_y</p:attrName>
                                        </p:attrNameLst>
                                      </p:cBhvr>
                                      <p:tavLst>
                                        <p:tav tm="0" fmla="#ppt_y-sin(pi*$)/9">
                                          <p:val>
                                            <p:fltVal val="0"/>
                                          </p:val>
                                        </p:tav>
                                        <p:tav tm="100000">
                                          <p:val>
                                            <p:fltVal val="1"/>
                                          </p:val>
                                        </p:tav>
                                      </p:tavLst>
                                    </p:anim>
                                    <p:anim calcmode="lin" valueType="num">
                                      <p:cBhvr>
                                        <p:cTn id="139" dur="332" tmFilter="0, 0; 0.125,0.2665; 0.25,0.4; 0.375,0.465; 0.5,0.5;  0.625,0.535; 0.75,0.6; 0.875,0.7335; 1,1">
                                          <p:stCondLst>
                                            <p:cond delay="1324"/>
                                          </p:stCondLst>
                                        </p:cTn>
                                        <p:tgtEl>
                                          <p:spTgt spid="29"/>
                                        </p:tgtEl>
                                        <p:attrNameLst>
                                          <p:attrName>ppt_y</p:attrName>
                                        </p:attrNameLst>
                                      </p:cBhvr>
                                      <p:tavLst>
                                        <p:tav tm="0" fmla="#ppt_y-sin(pi*$)/27">
                                          <p:val>
                                            <p:fltVal val="0"/>
                                          </p:val>
                                        </p:tav>
                                        <p:tav tm="100000">
                                          <p:val>
                                            <p:fltVal val="1"/>
                                          </p:val>
                                        </p:tav>
                                      </p:tavLst>
                                    </p:anim>
                                    <p:anim calcmode="lin" valueType="num">
                                      <p:cBhvr>
                                        <p:cTn id="140" dur="164" tmFilter="0, 0; 0.125,0.2665; 0.25,0.4; 0.375,0.465; 0.5,0.5;  0.625,0.535; 0.75,0.6; 0.875,0.7335; 1,1">
                                          <p:stCondLst>
                                            <p:cond delay="1656"/>
                                          </p:stCondLst>
                                        </p:cTn>
                                        <p:tgtEl>
                                          <p:spTgt spid="29"/>
                                        </p:tgtEl>
                                        <p:attrNameLst>
                                          <p:attrName>ppt_y</p:attrName>
                                        </p:attrNameLst>
                                      </p:cBhvr>
                                      <p:tavLst>
                                        <p:tav tm="0" fmla="#ppt_y-sin(pi*$)/81">
                                          <p:val>
                                            <p:fltVal val="0"/>
                                          </p:val>
                                        </p:tav>
                                        <p:tav tm="100000">
                                          <p:val>
                                            <p:fltVal val="1"/>
                                          </p:val>
                                        </p:tav>
                                      </p:tavLst>
                                    </p:anim>
                                    <p:animScale>
                                      <p:cBhvr>
                                        <p:cTn id="141" dur="26">
                                          <p:stCondLst>
                                            <p:cond delay="650"/>
                                          </p:stCondLst>
                                        </p:cTn>
                                        <p:tgtEl>
                                          <p:spTgt spid="29"/>
                                        </p:tgtEl>
                                      </p:cBhvr>
                                      <p:to x="100000" y="60000"/>
                                    </p:animScale>
                                    <p:animScale>
                                      <p:cBhvr>
                                        <p:cTn id="142" dur="166" decel="50000">
                                          <p:stCondLst>
                                            <p:cond delay="676"/>
                                          </p:stCondLst>
                                        </p:cTn>
                                        <p:tgtEl>
                                          <p:spTgt spid="29"/>
                                        </p:tgtEl>
                                      </p:cBhvr>
                                      <p:to x="100000" y="100000"/>
                                    </p:animScale>
                                    <p:animScale>
                                      <p:cBhvr>
                                        <p:cTn id="143" dur="26">
                                          <p:stCondLst>
                                            <p:cond delay="1312"/>
                                          </p:stCondLst>
                                        </p:cTn>
                                        <p:tgtEl>
                                          <p:spTgt spid="29"/>
                                        </p:tgtEl>
                                      </p:cBhvr>
                                      <p:to x="100000" y="80000"/>
                                    </p:animScale>
                                    <p:animScale>
                                      <p:cBhvr>
                                        <p:cTn id="144" dur="166" decel="50000">
                                          <p:stCondLst>
                                            <p:cond delay="1338"/>
                                          </p:stCondLst>
                                        </p:cTn>
                                        <p:tgtEl>
                                          <p:spTgt spid="29"/>
                                        </p:tgtEl>
                                      </p:cBhvr>
                                      <p:to x="100000" y="100000"/>
                                    </p:animScale>
                                    <p:animScale>
                                      <p:cBhvr>
                                        <p:cTn id="145" dur="26">
                                          <p:stCondLst>
                                            <p:cond delay="1642"/>
                                          </p:stCondLst>
                                        </p:cTn>
                                        <p:tgtEl>
                                          <p:spTgt spid="29"/>
                                        </p:tgtEl>
                                      </p:cBhvr>
                                      <p:to x="100000" y="90000"/>
                                    </p:animScale>
                                    <p:animScale>
                                      <p:cBhvr>
                                        <p:cTn id="146" dur="166" decel="50000">
                                          <p:stCondLst>
                                            <p:cond delay="1668"/>
                                          </p:stCondLst>
                                        </p:cTn>
                                        <p:tgtEl>
                                          <p:spTgt spid="29"/>
                                        </p:tgtEl>
                                      </p:cBhvr>
                                      <p:to x="100000" y="100000"/>
                                    </p:animScale>
                                    <p:animScale>
                                      <p:cBhvr>
                                        <p:cTn id="147" dur="26">
                                          <p:stCondLst>
                                            <p:cond delay="1808"/>
                                          </p:stCondLst>
                                        </p:cTn>
                                        <p:tgtEl>
                                          <p:spTgt spid="29"/>
                                        </p:tgtEl>
                                      </p:cBhvr>
                                      <p:to x="100000" y="95000"/>
                                    </p:animScale>
                                    <p:animScale>
                                      <p:cBhvr>
                                        <p:cTn id="148" dur="166" decel="50000">
                                          <p:stCondLst>
                                            <p:cond delay="1834"/>
                                          </p:stCondLst>
                                        </p:cTn>
                                        <p:tgtEl>
                                          <p:spTgt spid="29"/>
                                        </p:tgtEl>
                                      </p:cBhvr>
                                      <p:to x="100000" y="100000"/>
                                    </p:animScale>
                                  </p:childTnLst>
                                </p:cTn>
                              </p:par>
                              <p:par>
                                <p:cTn id="149" presetID="26" presetClass="entr" presetSubtype="0" fill="hold" grpId="0" nodeType="withEffect">
                                  <p:stCondLst>
                                    <p:cond delay="0"/>
                                  </p:stCondLst>
                                  <p:childTnLst>
                                    <p:set>
                                      <p:cBhvr>
                                        <p:cTn id="150" dur="1" fill="hold">
                                          <p:stCondLst>
                                            <p:cond delay="0"/>
                                          </p:stCondLst>
                                        </p:cTn>
                                        <p:tgtEl>
                                          <p:spTgt spid="30"/>
                                        </p:tgtEl>
                                        <p:attrNameLst>
                                          <p:attrName>style.visibility</p:attrName>
                                        </p:attrNameLst>
                                      </p:cBhvr>
                                      <p:to>
                                        <p:strVal val="visible"/>
                                      </p:to>
                                    </p:set>
                                    <p:animEffect transition="in" filter="wipe(down)">
                                      <p:cBhvr>
                                        <p:cTn id="151" dur="580">
                                          <p:stCondLst>
                                            <p:cond delay="0"/>
                                          </p:stCondLst>
                                        </p:cTn>
                                        <p:tgtEl>
                                          <p:spTgt spid="30"/>
                                        </p:tgtEl>
                                      </p:cBhvr>
                                    </p:animEffect>
                                    <p:anim calcmode="lin" valueType="num">
                                      <p:cBhvr>
                                        <p:cTn id="152" dur="1822" tmFilter="0,0; 0.14,0.36; 0.43,0.73; 0.71,0.91; 1.0,1.0">
                                          <p:stCondLst>
                                            <p:cond delay="0"/>
                                          </p:stCondLst>
                                        </p:cTn>
                                        <p:tgtEl>
                                          <p:spTgt spid="30"/>
                                        </p:tgtEl>
                                        <p:attrNameLst>
                                          <p:attrName>ppt_x</p:attrName>
                                        </p:attrNameLst>
                                      </p:cBhvr>
                                      <p:tavLst>
                                        <p:tav tm="0">
                                          <p:val>
                                            <p:strVal val="#ppt_x-0.25"/>
                                          </p:val>
                                        </p:tav>
                                        <p:tav tm="100000">
                                          <p:val>
                                            <p:strVal val="#ppt_x"/>
                                          </p:val>
                                        </p:tav>
                                      </p:tavLst>
                                    </p:anim>
                                    <p:anim calcmode="lin" valueType="num">
                                      <p:cBhvr>
                                        <p:cTn id="153" dur="664" tmFilter="0.0,0.0; 0.25,0.07; 0.50,0.2; 0.75,0.467; 1.0,1.0">
                                          <p:stCondLst>
                                            <p:cond delay="0"/>
                                          </p:stCondLst>
                                        </p:cTn>
                                        <p:tgtEl>
                                          <p:spTgt spid="30"/>
                                        </p:tgtEl>
                                        <p:attrNameLst>
                                          <p:attrName>ppt_y</p:attrName>
                                        </p:attrNameLst>
                                      </p:cBhvr>
                                      <p:tavLst>
                                        <p:tav tm="0" fmla="#ppt_y-sin(pi*$)/3">
                                          <p:val>
                                            <p:fltVal val="0.5"/>
                                          </p:val>
                                        </p:tav>
                                        <p:tav tm="100000">
                                          <p:val>
                                            <p:fltVal val="1"/>
                                          </p:val>
                                        </p:tav>
                                      </p:tavLst>
                                    </p:anim>
                                    <p:anim calcmode="lin" valueType="num">
                                      <p:cBhvr>
                                        <p:cTn id="154" dur="664" tmFilter="0, 0; 0.125,0.2665; 0.25,0.4; 0.375,0.465; 0.5,0.5;  0.625,0.535; 0.75,0.6; 0.875,0.7335; 1,1">
                                          <p:stCondLst>
                                            <p:cond delay="664"/>
                                          </p:stCondLst>
                                        </p:cTn>
                                        <p:tgtEl>
                                          <p:spTgt spid="30"/>
                                        </p:tgtEl>
                                        <p:attrNameLst>
                                          <p:attrName>ppt_y</p:attrName>
                                        </p:attrNameLst>
                                      </p:cBhvr>
                                      <p:tavLst>
                                        <p:tav tm="0" fmla="#ppt_y-sin(pi*$)/9">
                                          <p:val>
                                            <p:fltVal val="0"/>
                                          </p:val>
                                        </p:tav>
                                        <p:tav tm="100000">
                                          <p:val>
                                            <p:fltVal val="1"/>
                                          </p:val>
                                        </p:tav>
                                      </p:tavLst>
                                    </p:anim>
                                    <p:anim calcmode="lin" valueType="num">
                                      <p:cBhvr>
                                        <p:cTn id="155" dur="332" tmFilter="0, 0; 0.125,0.2665; 0.25,0.4; 0.375,0.465; 0.5,0.5;  0.625,0.535; 0.75,0.6; 0.875,0.7335; 1,1">
                                          <p:stCondLst>
                                            <p:cond delay="1324"/>
                                          </p:stCondLst>
                                        </p:cTn>
                                        <p:tgtEl>
                                          <p:spTgt spid="30"/>
                                        </p:tgtEl>
                                        <p:attrNameLst>
                                          <p:attrName>ppt_y</p:attrName>
                                        </p:attrNameLst>
                                      </p:cBhvr>
                                      <p:tavLst>
                                        <p:tav tm="0" fmla="#ppt_y-sin(pi*$)/27">
                                          <p:val>
                                            <p:fltVal val="0"/>
                                          </p:val>
                                        </p:tav>
                                        <p:tav tm="100000">
                                          <p:val>
                                            <p:fltVal val="1"/>
                                          </p:val>
                                        </p:tav>
                                      </p:tavLst>
                                    </p:anim>
                                    <p:anim calcmode="lin" valueType="num">
                                      <p:cBhvr>
                                        <p:cTn id="156" dur="164" tmFilter="0, 0; 0.125,0.2665; 0.25,0.4; 0.375,0.465; 0.5,0.5;  0.625,0.535; 0.75,0.6; 0.875,0.7335; 1,1">
                                          <p:stCondLst>
                                            <p:cond delay="1656"/>
                                          </p:stCondLst>
                                        </p:cTn>
                                        <p:tgtEl>
                                          <p:spTgt spid="30"/>
                                        </p:tgtEl>
                                        <p:attrNameLst>
                                          <p:attrName>ppt_y</p:attrName>
                                        </p:attrNameLst>
                                      </p:cBhvr>
                                      <p:tavLst>
                                        <p:tav tm="0" fmla="#ppt_y-sin(pi*$)/81">
                                          <p:val>
                                            <p:fltVal val="0"/>
                                          </p:val>
                                        </p:tav>
                                        <p:tav tm="100000">
                                          <p:val>
                                            <p:fltVal val="1"/>
                                          </p:val>
                                        </p:tav>
                                      </p:tavLst>
                                    </p:anim>
                                    <p:animScale>
                                      <p:cBhvr>
                                        <p:cTn id="157" dur="26">
                                          <p:stCondLst>
                                            <p:cond delay="650"/>
                                          </p:stCondLst>
                                        </p:cTn>
                                        <p:tgtEl>
                                          <p:spTgt spid="30"/>
                                        </p:tgtEl>
                                      </p:cBhvr>
                                      <p:to x="100000" y="60000"/>
                                    </p:animScale>
                                    <p:animScale>
                                      <p:cBhvr>
                                        <p:cTn id="158" dur="166" decel="50000">
                                          <p:stCondLst>
                                            <p:cond delay="676"/>
                                          </p:stCondLst>
                                        </p:cTn>
                                        <p:tgtEl>
                                          <p:spTgt spid="30"/>
                                        </p:tgtEl>
                                      </p:cBhvr>
                                      <p:to x="100000" y="100000"/>
                                    </p:animScale>
                                    <p:animScale>
                                      <p:cBhvr>
                                        <p:cTn id="159" dur="26">
                                          <p:stCondLst>
                                            <p:cond delay="1312"/>
                                          </p:stCondLst>
                                        </p:cTn>
                                        <p:tgtEl>
                                          <p:spTgt spid="30"/>
                                        </p:tgtEl>
                                      </p:cBhvr>
                                      <p:to x="100000" y="80000"/>
                                    </p:animScale>
                                    <p:animScale>
                                      <p:cBhvr>
                                        <p:cTn id="160" dur="166" decel="50000">
                                          <p:stCondLst>
                                            <p:cond delay="1338"/>
                                          </p:stCondLst>
                                        </p:cTn>
                                        <p:tgtEl>
                                          <p:spTgt spid="30"/>
                                        </p:tgtEl>
                                      </p:cBhvr>
                                      <p:to x="100000" y="100000"/>
                                    </p:animScale>
                                    <p:animScale>
                                      <p:cBhvr>
                                        <p:cTn id="161" dur="26">
                                          <p:stCondLst>
                                            <p:cond delay="1642"/>
                                          </p:stCondLst>
                                        </p:cTn>
                                        <p:tgtEl>
                                          <p:spTgt spid="30"/>
                                        </p:tgtEl>
                                      </p:cBhvr>
                                      <p:to x="100000" y="90000"/>
                                    </p:animScale>
                                    <p:animScale>
                                      <p:cBhvr>
                                        <p:cTn id="162" dur="166" decel="50000">
                                          <p:stCondLst>
                                            <p:cond delay="1668"/>
                                          </p:stCondLst>
                                        </p:cTn>
                                        <p:tgtEl>
                                          <p:spTgt spid="30"/>
                                        </p:tgtEl>
                                      </p:cBhvr>
                                      <p:to x="100000" y="100000"/>
                                    </p:animScale>
                                    <p:animScale>
                                      <p:cBhvr>
                                        <p:cTn id="163" dur="26">
                                          <p:stCondLst>
                                            <p:cond delay="1808"/>
                                          </p:stCondLst>
                                        </p:cTn>
                                        <p:tgtEl>
                                          <p:spTgt spid="30"/>
                                        </p:tgtEl>
                                      </p:cBhvr>
                                      <p:to x="100000" y="95000"/>
                                    </p:animScale>
                                    <p:animScale>
                                      <p:cBhvr>
                                        <p:cTn id="164" dur="166" decel="50000">
                                          <p:stCondLst>
                                            <p:cond delay="1834"/>
                                          </p:stCondLst>
                                        </p:cTn>
                                        <p:tgtEl>
                                          <p:spTgt spid="30"/>
                                        </p:tgtEl>
                                      </p:cBhvr>
                                      <p:to x="100000" y="100000"/>
                                    </p:animScale>
                                  </p:childTnLst>
                                </p:cTn>
                              </p:par>
                              <p:par>
                                <p:cTn id="165" presetID="26" presetClass="entr" presetSubtype="0" fill="hold" grpId="0" nodeType="withEffect">
                                  <p:stCondLst>
                                    <p:cond delay="0"/>
                                  </p:stCondLst>
                                  <p:childTnLst>
                                    <p:set>
                                      <p:cBhvr>
                                        <p:cTn id="166" dur="1" fill="hold">
                                          <p:stCondLst>
                                            <p:cond delay="0"/>
                                          </p:stCondLst>
                                        </p:cTn>
                                        <p:tgtEl>
                                          <p:spTgt spid="31"/>
                                        </p:tgtEl>
                                        <p:attrNameLst>
                                          <p:attrName>style.visibility</p:attrName>
                                        </p:attrNameLst>
                                      </p:cBhvr>
                                      <p:to>
                                        <p:strVal val="visible"/>
                                      </p:to>
                                    </p:set>
                                    <p:animEffect transition="in" filter="wipe(down)">
                                      <p:cBhvr>
                                        <p:cTn id="167" dur="580">
                                          <p:stCondLst>
                                            <p:cond delay="0"/>
                                          </p:stCondLst>
                                        </p:cTn>
                                        <p:tgtEl>
                                          <p:spTgt spid="31"/>
                                        </p:tgtEl>
                                      </p:cBhvr>
                                    </p:animEffect>
                                    <p:anim calcmode="lin" valueType="num">
                                      <p:cBhvr>
                                        <p:cTn id="168" dur="1822" tmFilter="0,0; 0.14,0.36; 0.43,0.73; 0.71,0.91; 1.0,1.0">
                                          <p:stCondLst>
                                            <p:cond delay="0"/>
                                          </p:stCondLst>
                                        </p:cTn>
                                        <p:tgtEl>
                                          <p:spTgt spid="31"/>
                                        </p:tgtEl>
                                        <p:attrNameLst>
                                          <p:attrName>ppt_x</p:attrName>
                                        </p:attrNameLst>
                                      </p:cBhvr>
                                      <p:tavLst>
                                        <p:tav tm="0">
                                          <p:val>
                                            <p:strVal val="#ppt_x-0.25"/>
                                          </p:val>
                                        </p:tav>
                                        <p:tav tm="100000">
                                          <p:val>
                                            <p:strVal val="#ppt_x"/>
                                          </p:val>
                                        </p:tav>
                                      </p:tavLst>
                                    </p:anim>
                                    <p:anim calcmode="lin" valueType="num">
                                      <p:cBhvr>
                                        <p:cTn id="169" dur="664" tmFilter="0.0,0.0; 0.25,0.07; 0.50,0.2; 0.75,0.467; 1.0,1.0">
                                          <p:stCondLst>
                                            <p:cond delay="0"/>
                                          </p:stCondLst>
                                        </p:cTn>
                                        <p:tgtEl>
                                          <p:spTgt spid="31"/>
                                        </p:tgtEl>
                                        <p:attrNameLst>
                                          <p:attrName>ppt_y</p:attrName>
                                        </p:attrNameLst>
                                      </p:cBhvr>
                                      <p:tavLst>
                                        <p:tav tm="0" fmla="#ppt_y-sin(pi*$)/3">
                                          <p:val>
                                            <p:fltVal val="0.5"/>
                                          </p:val>
                                        </p:tav>
                                        <p:tav tm="100000">
                                          <p:val>
                                            <p:fltVal val="1"/>
                                          </p:val>
                                        </p:tav>
                                      </p:tavLst>
                                    </p:anim>
                                    <p:anim calcmode="lin" valueType="num">
                                      <p:cBhvr>
                                        <p:cTn id="170" dur="664" tmFilter="0, 0; 0.125,0.2665; 0.25,0.4; 0.375,0.465; 0.5,0.5;  0.625,0.535; 0.75,0.6; 0.875,0.7335; 1,1">
                                          <p:stCondLst>
                                            <p:cond delay="664"/>
                                          </p:stCondLst>
                                        </p:cTn>
                                        <p:tgtEl>
                                          <p:spTgt spid="31"/>
                                        </p:tgtEl>
                                        <p:attrNameLst>
                                          <p:attrName>ppt_y</p:attrName>
                                        </p:attrNameLst>
                                      </p:cBhvr>
                                      <p:tavLst>
                                        <p:tav tm="0" fmla="#ppt_y-sin(pi*$)/9">
                                          <p:val>
                                            <p:fltVal val="0"/>
                                          </p:val>
                                        </p:tav>
                                        <p:tav tm="100000">
                                          <p:val>
                                            <p:fltVal val="1"/>
                                          </p:val>
                                        </p:tav>
                                      </p:tavLst>
                                    </p:anim>
                                    <p:anim calcmode="lin" valueType="num">
                                      <p:cBhvr>
                                        <p:cTn id="171" dur="332" tmFilter="0, 0; 0.125,0.2665; 0.25,0.4; 0.375,0.465; 0.5,0.5;  0.625,0.535; 0.75,0.6; 0.875,0.7335; 1,1">
                                          <p:stCondLst>
                                            <p:cond delay="1324"/>
                                          </p:stCondLst>
                                        </p:cTn>
                                        <p:tgtEl>
                                          <p:spTgt spid="31"/>
                                        </p:tgtEl>
                                        <p:attrNameLst>
                                          <p:attrName>ppt_y</p:attrName>
                                        </p:attrNameLst>
                                      </p:cBhvr>
                                      <p:tavLst>
                                        <p:tav tm="0" fmla="#ppt_y-sin(pi*$)/27">
                                          <p:val>
                                            <p:fltVal val="0"/>
                                          </p:val>
                                        </p:tav>
                                        <p:tav tm="100000">
                                          <p:val>
                                            <p:fltVal val="1"/>
                                          </p:val>
                                        </p:tav>
                                      </p:tavLst>
                                    </p:anim>
                                    <p:anim calcmode="lin" valueType="num">
                                      <p:cBhvr>
                                        <p:cTn id="172" dur="164" tmFilter="0, 0; 0.125,0.2665; 0.25,0.4; 0.375,0.465; 0.5,0.5;  0.625,0.535; 0.75,0.6; 0.875,0.7335; 1,1">
                                          <p:stCondLst>
                                            <p:cond delay="1656"/>
                                          </p:stCondLst>
                                        </p:cTn>
                                        <p:tgtEl>
                                          <p:spTgt spid="31"/>
                                        </p:tgtEl>
                                        <p:attrNameLst>
                                          <p:attrName>ppt_y</p:attrName>
                                        </p:attrNameLst>
                                      </p:cBhvr>
                                      <p:tavLst>
                                        <p:tav tm="0" fmla="#ppt_y-sin(pi*$)/81">
                                          <p:val>
                                            <p:fltVal val="0"/>
                                          </p:val>
                                        </p:tav>
                                        <p:tav tm="100000">
                                          <p:val>
                                            <p:fltVal val="1"/>
                                          </p:val>
                                        </p:tav>
                                      </p:tavLst>
                                    </p:anim>
                                    <p:animScale>
                                      <p:cBhvr>
                                        <p:cTn id="173" dur="26">
                                          <p:stCondLst>
                                            <p:cond delay="650"/>
                                          </p:stCondLst>
                                        </p:cTn>
                                        <p:tgtEl>
                                          <p:spTgt spid="31"/>
                                        </p:tgtEl>
                                      </p:cBhvr>
                                      <p:to x="100000" y="60000"/>
                                    </p:animScale>
                                    <p:animScale>
                                      <p:cBhvr>
                                        <p:cTn id="174" dur="166" decel="50000">
                                          <p:stCondLst>
                                            <p:cond delay="676"/>
                                          </p:stCondLst>
                                        </p:cTn>
                                        <p:tgtEl>
                                          <p:spTgt spid="31"/>
                                        </p:tgtEl>
                                      </p:cBhvr>
                                      <p:to x="100000" y="100000"/>
                                    </p:animScale>
                                    <p:animScale>
                                      <p:cBhvr>
                                        <p:cTn id="175" dur="26">
                                          <p:stCondLst>
                                            <p:cond delay="1312"/>
                                          </p:stCondLst>
                                        </p:cTn>
                                        <p:tgtEl>
                                          <p:spTgt spid="31"/>
                                        </p:tgtEl>
                                      </p:cBhvr>
                                      <p:to x="100000" y="80000"/>
                                    </p:animScale>
                                    <p:animScale>
                                      <p:cBhvr>
                                        <p:cTn id="176" dur="166" decel="50000">
                                          <p:stCondLst>
                                            <p:cond delay="1338"/>
                                          </p:stCondLst>
                                        </p:cTn>
                                        <p:tgtEl>
                                          <p:spTgt spid="31"/>
                                        </p:tgtEl>
                                      </p:cBhvr>
                                      <p:to x="100000" y="100000"/>
                                    </p:animScale>
                                    <p:animScale>
                                      <p:cBhvr>
                                        <p:cTn id="177" dur="26">
                                          <p:stCondLst>
                                            <p:cond delay="1642"/>
                                          </p:stCondLst>
                                        </p:cTn>
                                        <p:tgtEl>
                                          <p:spTgt spid="31"/>
                                        </p:tgtEl>
                                      </p:cBhvr>
                                      <p:to x="100000" y="90000"/>
                                    </p:animScale>
                                    <p:animScale>
                                      <p:cBhvr>
                                        <p:cTn id="178" dur="166" decel="50000">
                                          <p:stCondLst>
                                            <p:cond delay="1668"/>
                                          </p:stCondLst>
                                        </p:cTn>
                                        <p:tgtEl>
                                          <p:spTgt spid="31"/>
                                        </p:tgtEl>
                                      </p:cBhvr>
                                      <p:to x="100000" y="100000"/>
                                    </p:animScale>
                                    <p:animScale>
                                      <p:cBhvr>
                                        <p:cTn id="179" dur="26">
                                          <p:stCondLst>
                                            <p:cond delay="1808"/>
                                          </p:stCondLst>
                                        </p:cTn>
                                        <p:tgtEl>
                                          <p:spTgt spid="31"/>
                                        </p:tgtEl>
                                      </p:cBhvr>
                                      <p:to x="100000" y="95000"/>
                                    </p:animScale>
                                    <p:animScale>
                                      <p:cBhvr>
                                        <p:cTn id="180" dur="166" decel="50000">
                                          <p:stCondLst>
                                            <p:cond delay="1834"/>
                                          </p:stCondLst>
                                        </p:cTn>
                                        <p:tgtEl>
                                          <p:spTgt spid="31"/>
                                        </p:tgtEl>
                                      </p:cBhvr>
                                      <p:to x="100000" y="100000"/>
                                    </p:animScale>
                                  </p:childTnLst>
                                </p:cTn>
                              </p:par>
                              <p:par>
                                <p:cTn id="181" presetID="26" presetClass="entr" presetSubtype="0" fill="hold" grpId="0" nodeType="withEffect">
                                  <p:stCondLst>
                                    <p:cond delay="0"/>
                                  </p:stCondLst>
                                  <p:childTnLst>
                                    <p:set>
                                      <p:cBhvr>
                                        <p:cTn id="182" dur="1" fill="hold">
                                          <p:stCondLst>
                                            <p:cond delay="0"/>
                                          </p:stCondLst>
                                        </p:cTn>
                                        <p:tgtEl>
                                          <p:spTgt spid="32"/>
                                        </p:tgtEl>
                                        <p:attrNameLst>
                                          <p:attrName>style.visibility</p:attrName>
                                        </p:attrNameLst>
                                      </p:cBhvr>
                                      <p:to>
                                        <p:strVal val="visible"/>
                                      </p:to>
                                    </p:set>
                                    <p:animEffect transition="in" filter="wipe(down)">
                                      <p:cBhvr>
                                        <p:cTn id="183" dur="580">
                                          <p:stCondLst>
                                            <p:cond delay="0"/>
                                          </p:stCondLst>
                                        </p:cTn>
                                        <p:tgtEl>
                                          <p:spTgt spid="32"/>
                                        </p:tgtEl>
                                      </p:cBhvr>
                                    </p:animEffect>
                                    <p:anim calcmode="lin" valueType="num">
                                      <p:cBhvr>
                                        <p:cTn id="184" dur="1822" tmFilter="0,0; 0.14,0.36; 0.43,0.73; 0.71,0.91; 1.0,1.0">
                                          <p:stCondLst>
                                            <p:cond delay="0"/>
                                          </p:stCondLst>
                                        </p:cTn>
                                        <p:tgtEl>
                                          <p:spTgt spid="32"/>
                                        </p:tgtEl>
                                        <p:attrNameLst>
                                          <p:attrName>ppt_x</p:attrName>
                                        </p:attrNameLst>
                                      </p:cBhvr>
                                      <p:tavLst>
                                        <p:tav tm="0">
                                          <p:val>
                                            <p:strVal val="#ppt_x-0.25"/>
                                          </p:val>
                                        </p:tav>
                                        <p:tav tm="100000">
                                          <p:val>
                                            <p:strVal val="#ppt_x"/>
                                          </p:val>
                                        </p:tav>
                                      </p:tavLst>
                                    </p:anim>
                                    <p:anim calcmode="lin" valueType="num">
                                      <p:cBhvr>
                                        <p:cTn id="185" dur="664" tmFilter="0.0,0.0; 0.25,0.07; 0.50,0.2; 0.75,0.467; 1.0,1.0">
                                          <p:stCondLst>
                                            <p:cond delay="0"/>
                                          </p:stCondLst>
                                        </p:cTn>
                                        <p:tgtEl>
                                          <p:spTgt spid="32"/>
                                        </p:tgtEl>
                                        <p:attrNameLst>
                                          <p:attrName>ppt_y</p:attrName>
                                        </p:attrNameLst>
                                      </p:cBhvr>
                                      <p:tavLst>
                                        <p:tav tm="0" fmla="#ppt_y-sin(pi*$)/3">
                                          <p:val>
                                            <p:fltVal val="0.5"/>
                                          </p:val>
                                        </p:tav>
                                        <p:tav tm="100000">
                                          <p:val>
                                            <p:fltVal val="1"/>
                                          </p:val>
                                        </p:tav>
                                      </p:tavLst>
                                    </p:anim>
                                    <p:anim calcmode="lin" valueType="num">
                                      <p:cBhvr>
                                        <p:cTn id="186" dur="664" tmFilter="0, 0; 0.125,0.2665; 0.25,0.4; 0.375,0.465; 0.5,0.5;  0.625,0.535; 0.75,0.6; 0.875,0.7335; 1,1">
                                          <p:stCondLst>
                                            <p:cond delay="664"/>
                                          </p:stCondLst>
                                        </p:cTn>
                                        <p:tgtEl>
                                          <p:spTgt spid="32"/>
                                        </p:tgtEl>
                                        <p:attrNameLst>
                                          <p:attrName>ppt_y</p:attrName>
                                        </p:attrNameLst>
                                      </p:cBhvr>
                                      <p:tavLst>
                                        <p:tav tm="0" fmla="#ppt_y-sin(pi*$)/9">
                                          <p:val>
                                            <p:fltVal val="0"/>
                                          </p:val>
                                        </p:tav>
                                        <p:tav tm="100000">
                                          <p:val>
                                            <p:fltVal val="1"/>
                                          </p:val>
                                        </p:tav>
                                      </p:tavLst>
                                    </p:anim>
                                    <p:anim calcmode="lin" valueType="num">
                                      <p:cBhvr>
                                        <p:cTn id="187" dur="332" tmFilter="0, 0; 0.125,0.2665; 0.25,0.4; 0.375,0.465; 0.5,0.5;  0.625,0.535; 0.75,0.6; 0.875,0.7335; 1,1">
                                          <p:stCondLst>
                                            <p:cond delay="1324"/>
                                          </p:stCondLst>
                                        </p:cTn>
                                        <p:tgtEl>
                                          <p:spTgt spid="32"/>
                                        </p:tgtEl>
                                        <p:attrNameLst>
                                          <p:attrName>ppt_y</p:attrName>
                                        </p:attrNameLst>
                                      </p:cBhvr>
                                      <p:tavLst>
                                        <p:tav tm="0" fmla="#ppt_y-sin(pi*$)/27">
                                          <p:val>
                                            <p:fltVal val="0"/>
                                          </p:val>
                                        </p:tav>
                                        <p:tav tm="100000">
                                          <p:val>
                                            <p:fltVal val="1"/>
                                          </p:val>
                                        </p:tav>
                                      </p:tavLst>
                                    </p:anim>
                                    <p:anim calcmode="lin" valueType="num">
                                      <p:cBhvr>
                                        <p:cTn id="188" dur="164" tmFilter="0, 0; 0.125,0.2665; 0.25,0.4; 0.375,0.465; 0.5,0.5;  0.625,0.535; 0.75,0.6; 0.875,0.7335; 1,1">
                                          <p:stCondLst>
                                            <p:cond delay="1656"/>
                                          </p:stCondLst>
                                        </p:cTn>
                                        <p:tgtEl>
                                          <p:spTgt spid="32"/>
                                        </p:tgtEl>
                                        <p:attrNameLst>
                                          <p:attrName>ppt_y</p:attrName>
                                        </p:attrNameLst>
                                      </p:cBhvr>
                                      <p:tavLst>
                                        <p:tav tm="0" fmla="#ppt_y-sin(pi*$)/81">
                                          <p:val>
                                            <p:fltVal val="0"/>
                                          </p:val>
                                        </p:tav>
                                        <p:tav tm="100000">
                                          <p:val>
                                            <p:fltVal val="1"/>
                                          </p:val>
                                        </p:tav>
                                      </p:tavLst>
                                    </p:anim>
                                    <p:animScale>
                                      <p:cBhvr>
                                        <p:cTn id="189" dur="26">
                                          <p:stCondLst>
                                            <p:cond delay="650"/>
                                          </p:stCondLst>
                                        </p:cTn>
                                        <p:tgtEl>
                                          <p:spTgt spid="32"/>
                                        </p:tgtEl>
                                      </p:cBhvr>
                                      <p:to x="100000" y="60000"/>
                                    </p:animScale>
                                    <p:animScale>
                                      <p:cBhvr>
                                        <p:cTn id="190" dur="166" decel="50000">
                                          <p:stCondLst>
                                            <p:cond delay="676"/>
                                          </p:stCondLst>
                                        </p:cTn>
                                        <p:tgtEl>
                                          <p:spTgt spid="32"/>
                                        </p:tgtEl>
                                      </p:cBhvr>
                                      <p:to x="100000" y="100000"/>
                                    </p:animScale>
                                    <p:animScale>
                                      <p:cBhvr>
                                        <p:cTn id="191" dur="26">
                                          <p:stCondLst>
                                            <p:cond delay="1312"/>
                                          </p:stCondLst>
                                        </p:cTn>
                                        <p:tgtEl>
                                          <p:spTgt spid="32"/>
                                        </p:tgtEl>
                                      </p:cBhvr>
                                      <p:to x="100000" y="80000"/>
                                    </p:animScale>
                                    <p:animScale>
                                      <p:cBhvr>
                                        <p:cTn id="192" dur="166" decel="50000">
                                          <p:stCondLst>
                                            <p:cond delay="1338"/>
                                          </p:stCondLst>
                                        </p:cTn>
                                        <p:tgtEl>
                                          <p:spTgt spid="32"/>
                                        </p:tgtEl>
                                      </p:cBhvr>
                                      <p:to x="100000" y="100000"/>
                                    </p:animScale>
                                    <p:animScale>
                                      <p:cBhvr>
                                        <p:cTn id="193" dur="26">
                                          <p:stCondLst>
                                            <p:cond delay="1642"/>
                                          </p:stCondLst>
                                        </p:cTn>
                                        <p:tgtEl>
                                          <p:spTgt spid="32"/>
                                        </p:tgtEl>
                                      </p:cBhvr>
                                      <p:to x="100000" y="90000"/>
                                    </p:animScale>
                                    <p:animScale>
                                      <p:cBhvr>
                                        <p:cTn id="194" dur="166" decel="50000">
                                          <p:stCondLst>
                                            <p:cond delay="1668"/>
                                          </p:stCondLst>
                                        </p:cTn>
                                        <p:tgtEl>
                                          <p:spTgt spid="32"/>
                                        </p:tgtEl>
                                      </p:cBhvr>
                                      <p:to x="100000" y="100000"/>
                                    </p:animScale>
                                    <p:animScale>
                                      <p:cBhvr>
                                        <p:cTn id="195" dur="26">
                                          <p:stCondLst>
                                            <p:cond delay="1808"/>
                                          </p:stCondLst>
                                        </p:cTn>
                                        <p:tgtEl>
                                          <p:spTgt spid="32"/>
                                        </p:tgtEl>
                                      </p:cBhvr>
                                      <p:to x="100000" y="95000"/>
                                    </p:animScale>
                                    <p:animScale>
                                      <p:cBhvr>
                                        <p:cTn id="196" dur="166" decel="50000">
                                          <p:stCondLst>
                                            <p:cond delay="1834"/>
                                          </p:stCondLst>
                                        </p:cTn>
                                        <p:tgtEl>
                                          <p:spTgt spid="32"/>
                                        </p:tgtEl>
                                      </p:cBhvr>
                                      <p:to x="100000" y="100000"/>
                                    </p:animScale>
                                  </p:childTnLst>
                                </p:cTn>
                              </p:par>
                              <p:par>
                                <p:cTn id="197" presetID="26" presetClass="entr" presetSubtype="0" fill="hold" grpId="0" nodeType="withEffect">
                                  <p:stCondLst>
                                    <p:cond delay="0"/>
                                  </p:stCondLst>
                                  <p:childTnLst>
                                    <p:set>
                                      <p:cBhvr>
                                        <p:cTn id="198" dur="1" fill="hold">
                                          <p:stCondLst>
                                            <p:cond delay="0"/>
                                          </p:stCondLst>
                                        </p:cTn>
                                        <p:tgtEl>
                                          <p:spTgt spid="33"/>
                                        </p:tgtEl>
                                        <p:attrNameLst>
                                          <p:attrName>style.visibility</p:attrName>
                                        </p:attrNameLst>
                                      </p:cBhvr>
                                      <p:to>
                                        <p:strVal val="visible"/>
                                      </p:to>
                                    </p:set>
                                    <p:animEffect transition="in" filter="wipe(down)">
                                      <p:cBhvr>
                                        <p:cTn id="199" dur="580">
                                          <p:stCondLst>
                                            <p:cond delay="0"/>
                                          </p:stCondLst>
                                        </p:cTn>
                                        <p:tgtEl>
                                          <p:spTgt spid="33"/>
                                        </p:tgtEl>
                                      </p:cBhvr>
                                    </p:animEffect>
                                    <p:anim calcmode="lin" valueType="num">
                                      <p:cBhvr>
                                        <p:cTn id="200" dur="1822" tmFilter="0,0; 0.14,0.36; 0.43,0.73; 0.71,0.91; 1.0,1.0">
                                          <p:stCondLst>
                                            <p:cond delay="0"/>
                                          </p:stCondLst>
                                        </p:cTn>
                                        <p:tgtEl>
                                          <p:spTgt spid="33"/>
                                        </p:tgtEl>
                                        <p:attrNameLst>
                                          <p:attrName>ppt_x</p:attrName>
                                        </p:attrNameLst>
                                      </p:cBhvr>
                                      <p:tavLst>
                                        <p:tav tm="0">
                                          <p:val>
                                            <p:strVal val="#ppt_x-0.25"/>
                                          </p:val>
                                        </p:tav>
                                        <p:tav tm="100000">
                                          <p:val>
                                            <p:strVal val="#ppt_x"/>
                                          </p:val>
                                        </p:tav>
                                      </p:tavLst>
                                    </p:anim>
                                    <p:anim calcmode="lin" valueType="num">
                                      <p:cBhvr>
                                        <p:cTn id="201" dur="664" tmFilter="0.0,0.0; 0.25,0.07; 0.50,0.2; 0.75,0.467; 1.0,1.0">
                                          <p:stCondLst>
                                            <p:cond delay="0"/>
                                          </p:stCondLst>
                                        </p:cTn>
                                        <p:tgtEl>
                                          <p:spTgt spid="33"/>
                                        </p:tgtEl>
                                        <p:attrNameLst>
                                          <p:attrName>ppt_y</p:attrName>
                                        </p:attrNameLst>
                                      </p:cBhvr>
                                      <p:tavLst>
                                        <p:tav tm="0" fmla="#ppt_y-sin(pi*$)/3">
                                          <p:val>
                                            <p:fltVal val="0.5"/>
                                          </p:val>
                                        </p:tav>
                                        <p:tav tm="100000">
                                          <p:val>
                                            <p:fltVal val="1"/>
                                          </p:val>
                                        </p:tav>
                                      </p:tavLst>
                                    </p:anim>
                                    <p:anim calcmode="lin" valueType="num">
                                      <p:cBhvr>
                                        <p:cTn id="202" dur="664" tmFilter="0, 0; 0.125,0.2665; 0.25,0.4; 0.375,0.465; 0.5,0.5;  0.625,0.535; 0.75,0.6; 0.875,0.7335; 1,1">
                                          <p:stCondLst>
                                            <p:cond delay="664"/>
                                          </p:stCondLst>
                                        </p:cTn>
                                        <p:tgtEl>
                                          <p:spTgt spid="33"/>
                                        </p:tgtEl>
                                        <p:attrNameLst>
                                          <p:attrName>ppt_y</p:attrName>
                                        </p:attrNameLst>
                                      </p:cBhvr>
                                      <p:tavLst>
                                        <p:tav tm="0" fmla="#ppt_y-sin(pi*$)/9">
                                          <p:val>
                                            <p:fltVal val="0"/>
                                          </p:val>
                                        </p:tav>
                                        <p:tav tm="100000">
                                          <p:val>
                                            <p:fltVal val="1"/>
                                          </p:val>
                                        </p:tav>
                                      </p:tavLst>
                                    </p:anim>
                                    <p:anim calcmode="lin" valueType="num">
                                      <p:cBhvr>
                                        <p:cTn id="203" dur="332" tmFilter="0, 0; 0.125,0.2665; 0.25,0.4; 0.375,0.465; 0.5,0.5;  0.625,0.535; 0.75,0.6; 0.875,0.7335; 1,1">
                                          <p:stCondLst>
                                            <p:cond delay="1324"/>
                                          </p:stCondLst>
                                        </p:cTn>
                                        <p:tgtEl>
                                          <p:spTgt spid="33"/>
                                        </p:tgtEl>
                                        <p:attrNameLst>
                                          <p:attrName>ppt_y</p:attrName>
                                        </p:attrNameLst>
                                      </p:cBhvr>
                                      <p:tavLst>
                                        <p:tav tm="0" fmla="#ppt_y-sin(pi*$)/27">
                                          <p:val>
                                            <p:fltVal val="0"/>
                                          </p:val>
                                        </p:tav>
                                        <p:tav tm="100000">
                                          <p:val>
                                            <p:fltVal val="1"/>
                                          </p:val>
                                        </p:tav>
                                      </p:tavLst>
                                    </p:anim>
                                    <p:anim calcmode="lin" valueType="num">
                                      <p:cBhvr>
                                        <p:cTn id="204" dur="164" tmFilter="0, 0; 0.125,0.2665; 0.25,0.4; 0.375,0.465; 0.5,0.5;  0.625,0.535; 0.75,0.6; 0.875,0.7335; 1,1">
                                          <p:stCondLst>
                                            <p:cond delay="1656"/>
                                          </p:stCondLst>
                                        </p:cTn>
                                        <p:tgtEl>
                                          <p:spTgt spid="33"/>
                                        </p:tgtEl>
                                        <p:attrNameLst>
                                          <p:attrName>ppt_y</p:attrName>
                                        </p:attrNameLst>
                                      </p:cBhvr>
                                      <p:tavLst>
                                        <p:tav tm="0" fmla="#ppt_y-sin(pi*$)/81">
                                          <p:val>
                                            <p:fltVal val="0"/>
                                          </p:val>
                                        </p:tav>
                                        <p:tav tm="100000">
                                          <p:val>
                                            <p:fltVal val="1"/>
                                          </p:val>
                                        </p:tav>
                                      </p:tavLst>
                                    </p:anim>
                                    <p:animScale>
                                      <p:cBhvr>
                                        <p:cTn id="205" dur="26">
                                          <p:stCondLst>
                                            <p:cond delay="650"/>
                                          </p:stCondLst>
                                        </p:cTn>
                                        <p:tgtEl>
                                          <p:spTgt spid="33"/>
                                        </p:tgtEl>
                                      </p:cBhvr>
                                      <p:to x="100000" y="60000"/>
                                    </p:animScale>
                                    <p:animScale>
                                      <p:cBhvr>
                                        <p:cTn id="206" dur="166" decel="50000">
                                          <p:stCondLst>
                                            <p:cond delay="676"/>
                                          </p:stCondLst>
                                        </p:cTn>
                                        <p:tgtEl>
                                          <p:spTgt spid="33"/>
                                        </p:tgtEl>
                                      </p:cBhvr>
                                      <p:to x="100000" y="100000"/>
                                    </p:animScale>
                                    <p:animScale>
                                      <p:cBhvr>
                                        <p:cTn id="207" dur="26">
                                          <p:stCondLst>
                                            <p:cond delay="1312"/>
                                          </p:stCondLst>
                                        </p:cTn>
                                        <p:tgtEl>
                                          <p:spTgt spid="33"/>
                                        </p:tgtEl>
                                      </p:cBhvr>
                                      <p:to x="100000" y="80000"/>
                                    </p:animScale>
                                    <p:animScale>
                                      <p:cBhvr>
                                        <p:cTn id="208" dur="166" decel="50000">
                                          <p:stCondLst>
                                            <p:cond delay="1338"/>
                                          </p:stCondLst>
                                        </p:cTn>
                                        <p:tgtEl>
                                          <p:spTgt spid="33"/>
                                        </p:tgtEl>
                                      </p:cBhvr>
                                      <p:to x="100000" y="100000"/>
                                    </p:animScale>
                                    <p:animScale>
                                      <p:cBhvr>
                                        <p:cTn id="209" dur="26">
                                          <p:stCondLst>
                                            <p:cond delay="1642"/>
                                          </p:stCondLst>
                                        </p:cTn>
                                        <p:tgtEl>
                                          <p:spTgt spid="33"/>
                                        </p:tgtEl>
                                      </p:cBhvr>
                                      <p:to x="100000" y="90000"/>
                                    </p:animScale>
                                    <p:animScale>
                                      <p:cBhvr>
                                        <p:cTn id="210" dur="166" decel="50000">
                                          <p:stCondLst>
                                            <p:cond delay="1668"/>
                                          </p:stCondLst>
                                        </p:cTn>
                                        <p:tgtEl>
                                          <p:spTgt spid="33"/>
                                        </p:tgtEl>
                                      </p:cBhvr>
                                      <p:to x="100000" y="100000"/>
                                    </p:animScale>
                                    <p:animScale>
                                      <p:cBhvr>
                                        <p:cTn id="211" dur="26">
                                          <p:stCondLst>
                                            <p:cond delay="1808"/>
                                          </p:stCondLst>
                                        </p:cTn>
                                        <p:tgtEl>
                                          <p:spTgt spid="33"/>
                                        </p:tgtEl>
                                      </p:cBhvr>
                                      <p:to x="100000" y="95000"/>
                                    </p:animScale>
                                    <p:animScale>
                                      <p:cBhvr>
                                        <p:cTn id="212" dur="166" decel="50000">
                                          <p:stCondLst>
                                            <p:cond delay="1834"/>
                                          </p:stCondLst>
                                        </p:cTn>
                                        <p:tgtEl>
                                          <p:spTgt spid="33"/>
                                        </p:tgtEl>
                                      </p:cBhvr>
                                      <p:to x="100000" y="100000"/>
                                    </p:animScale>
                                  </p:childTnLst>
                                </p:cTn>
                              </p:par>
                              <p:par>
                                <p:cTn id="213" presetID="26" presetClass="entr" presetSubtype="0" fill="hold" grpId="0" nodeType="withEffect">
                                  <p:stCondLst>
                                    <p:cond delay="0"/>
                                  </p:stCondLst>
                                  <p:childTnLst>
                                    <p:set>
                                      <p:cBhvr>
                                        <p:cTn id="214" dur="1" fill="hold">
                                          <p:stCondLst>
                                            <p:cond delay="0"/>
                                          </p:stCondLst>
                                        </p:cTn>
                                        <p:tgtEl>
                                          <p:spTgt spid="34"/>
                                        </p:tgtEl>
                                        <p:attrNameLst>
                                          <p:attrName>style.visibility</p:attrName>
                                        </p:attrNameLst>
                                      </p:cBhvr>
                                      <p:to>
                                        <p:strVal val="visible"/>
                                      </p:to>
                                    </p:set>
                                    <p:animEffect transition="in" filter="wipe(down)">
                                      <p:cBhvr>
                                        <p:cTn id="215" dur="580">
                                          <p:stCondLst>
                                            <p:cond delay="0"/>
                                          </p:stCondLst>
                                        </p:cTn>
                                        <p:tgtEl>
                                          <p:spTgt spid="34"/>
                                        </p:tgtEl>
                                      </p:cBhvr>
                                    </p:animEffect>
                                    <p:anim calcmode="lin" valueType="num">
                                      <p:cBhvr>
                                        <p:cTn id="216" dur="1822" tmFilter="0,0; 0.14,0.36; 0.43,0.73; 0.71,0.91; 1.0,1.0">
                                          <p:stCondLst>
                                            <p:cond delay="0"/>
                                          </p:stCondLst>
                                        </p:cTn>
                                        <p:tgtEl>
                                          <p:spTgt spid="34"/>
                                        </p:tgtEl>
                                        <p:attrNameLst>
                                          <p:attrName>ppt_x</p:attrName>
                                        </p:attrNameLst>
                                      </p:cBhvr>
                                      <p:tavLst>
                                        <p:tav tm="0">
                                          <p:val>
                                            <p:strVal val="#ppt_x-0.25"/>
                                          </p:val>
                                        </p:tav>
                                        <p:tav tm="100000">
                                          <p:val>
                                            <p:strVal val="#ppt_x"/>
                                          </p:val>
                                        </p:tav>
                                      </p:tavLst>
                                    </p:anim>
                                    <p:anim calcmode="lin" valueType="num">
                                      <p:cBhvr>
                                        <p:cTn id="217" dur="664" tmFilter="0.0,0.0; 0.25,0.07; 0.50,0.2; 0.75,0.467; 1.0,1.0">
                                          <p:stCondLst>
                                            <p:cond delay="0"/>
                                          </p:stCondLst>
                                        </p:cTn>
                                        <p:tgtEl>
                                          <p:spTgt spid="34"/>
                                        </p:tgtEl>
                                        <p:attrNameLst>
                                          <p:attrName>ppt_y</p:attrName>
                                        </p:attrNameLst>
                                      </p:cBhvr>
                                      <p:tavLst>
                                        <p:tav tm="0" fmla="#ppt_y-sin(pi*$)/3">
                                          <p:val>
                                            <p:fltVal val="0.5"/>
                                          </p:val>
                                        </p:tav>
                                        <p:tav tm="100000">
                                          <p:val>
                                            <p:fltVal val="1"/>
                                          </p:val>
                                        </p:tav>
                                      </p:tavLst>
                                    </p:anim>
                                    <p:anim calcmode="lin" valueType="num">
                                      <p:cBhvr>
                                        <p:cTn id="218" dur="664" tmFilter="0, 0; 0.125,0.2665; 0.25,0.4; 0.375,0.465; 0.5,0.5;  0.625,0.535; 0.75,0.6; 0.875,0.7335; 1,1">
                                          <p:stCondLst>
                                            <p:cond delay="664"/>
                                          </p:stCondLst>
                                        </p:cTn>
                                        <p:tgtEl>
                                          <p:spTgt spid="34"/>
                                        </p:tgtEl>
                                        <p:attrNameLst>
                                          <p:attrName>ppt_y</p:attrName>
                                        </p:attrNameLst>
                                      </p:cBhvr>
                                      <p:tavLst>
                                        <p:tav tm="0" fmla="#ppt_y-sin(pi*$)/9">
                                          <p:val>
                                            <p:fltVal val="0"/>
                                          </p:val>
                                        </p:tav>
                                        <p:tav tm="100000">
                                          <p:val>
                                            <p:fltVal val="1"/>
                                          </p:val>
                                        </p:tav>
                                      </p:tavLst>
                                    </p:anim>
                                    <p:anim calcmode="lin" valueType="num">
                                      <p:cBhvr>
                                        <p:cTn id="219" dur="332" tmFilter="0, 0; 0.125,0.2665; 0.25,0.4; 0.375,0.465; 0.5,0.5;  0.625,0.535; 0.75,0.6; 0.875,0.7335; 1,1">
                                          <p:stCondLst>
                                            <p:cond delay="1324"/>
                                          </p:stCondLst>
                                        </p:cTn>
                                        <p:tgtEl>
                                          <p:spTgt spid="34"/>
                                        </p:tgtEl>
                                        <p:attrNameLst>
                                          <p:attrName>ppt_y</p:attrName>
                                        </p:attrNameLst>
                                      </p:cBhvr>
                                      <p:tavLst>
                                        <p:tav tm="0" fmla="#ppt_y-sin(pi*$)/27">
                                          <p:val>
                                            <p:fltVal val="0"/>
                                          </p:val>
                                        </p:tav>
                                        <p:tav tm="100000">
                                          <p:val>
                                            <p:fltVal val="1"/>
                                          </p:val>
                                        </p:tav>
                                      </p:tavLst>
                                    </p:anim>
                                    <p:anim calcmode="lin" valueType="num">
                                      <p:cBhvr>
                                        <p:cTn id="220" dur="164" tmFilter="0, 0; 0.125,0.2665; 0.25,0.4; 0.375,0.465; 0.5,0.5;  0.625,0.535; 0.75,0.6; 0.875,0.7335; 1,1">
                                          <p:stCondLst>
                                            <p:cond delay="1656"/>
                                          </p:stCondLst>
                                        </p:cTn>
                                        <p:tgtEl>
                                          <p:spTgt spid="34"/>
                                        </p:tgtEl>
                                        <p:attrNameLst>
                                          <p:attrName>ppt_y</p:attrName>
                                        </p:attrNameLst>
                                      </p:cBhvr>
                                      <p:tavLst>
                                        <p:tav tm="0" fmla="#ppt_y-sin(pi*$)/81">
                                          <p:val>
                                            <p:fltVal val="0"/>
                                          </p:val>
                                        </p:tav>
                                        <p:tav tm="100000">
                                          <p:val>
                                            <p:fltVal val="1"/>
                                          </p:val>
                                        </p:tav>
                                      </p:tavLst>
                                    </p:anim>
                                    <p:animScale>
                                      <p:cBhvr>
                                        <p:cTn id="221" dur="26">
                                          <p:stCondLst>
                                            <p:cond delay="650"/>
                                          </p:stCondLst>
                                        </p:cTn>
                                        <p:tgtEl>
                                          <p:spTgt spid="34"/>
                                        </p:tgtEl>
                                      </p:cBhvr>
                                      <p:to x="100000" y="60000"/>
                                    </p:animScale>
                                    <p:animScale>
                                      <p:cBhvr>
                                        <p:cTn id="222" dur="166" decel="50000">
                                          <p:stCondLst>
                                            <p:cond delay="676"/>
                                          </p:stCondLst>
                                        </p:cTn>
                                        <p:tgtEl>
                                          <p:spTgt spid="34"/>
                                        </p:tgtEl>
                                      </p:cBhvr>
                                      <p:to x="100000" y="100000"/>
                                    </p:animScale>
                                    <p:animScale>
                                      <p:cBhvr>
                                        <p:cTn id="223" dur="26">
                                          <p:stCondLst>
                                            <p:cond delay="1312"/>
                                          </p:stCondLst>
                                        </p:cTn>
                                        <p:tgtEl>
                                          <p:spTgt spid="34"/>
                                        </p:tgtEl>
                                      </p:cBhvr>
                                      <p:to x="100000" y="80000"/>
                                    </p:animScale>
                                    <p:animScale>
                                      <p:cBhvr>
                                        <p:cTn id="224" dur="166" decel="50000">
                                          <p:stCondLst>
                                            <p:cond delay="1338"/>
                                          </p:stCondLst>
                                        </p:cTn>
                                        <p:tgtEl>
                                          <p:spTgt spid="34"/>
                                        </p:tgtEl>
                                      </p:cBhvr>
                                      <p:to x="100000" y="100000"/>
                                    </p:animScale>
                                    <p:animScale>
                                      <p:cBhvr>
                                        <p:cTn id="225" dur="26">
                                          <p:stCondLst>
                                            <p:cond delay="1642"/>
                                          </p:stCondLst>
                                        </p:cTn>
                                        <p:tgtEl>
                                          <p:spTgt spid="34"/>
                                        </p:tgtEl>
                                      </p:cBhvr>
                                      <p:to x="100000" y="90000"/>
                                    </p:animScale>
                                    <p:animScale>
                                      <p:cBhvr>
                                        <p:cTn id="226" dur="166" decel="50000">
                                          <p:stCondLst>
                                            <p:cond delay="1668"/>
                                          </p:stCondLst>
                                        </p:cTn>
                                        <p:tgtEl>
                                          <p:spTgt spid="34"/>
                                        </p:tgtEl>
                                      </p:cBhvr>
                                      <p:to x="100000" y="100000"/>
                                    </p:animScale>
                                    <p:animScale>
                                      <p:cBhvr>
                                        <p:cTn id="227" dur="26">
                                          <p:stCondLst>
                                            <p:cond delay="1808"/>
                                          </p:stCondLst>
                                        </p:cTn>
                                        <p:tgtEl>
                                          <p:spTgt spid="34"/>
                                        </p:tgtEl>
                                      </p:cBhvr>
                                      <p:to x="100000" y="95000"/>
                                    </p:animScale>
                                    <p:animScale>
                                      <p:cBhvr>
                                        <p:cTn id="228" dur="166" decel="50000">
                                          <p:stCondLst>
                                            <p:cond delay="1834"/>
                                          </p:stCondLst>
                                        </p:cTn>
                                        <p:tgtEl>
                                          <p:spTgt spid="34"/>
                                        </p:tgtEl>
                                      </p:cBhvr>
                                      <p:to x="100000" y="100000"/>
                                    </p:animScale>
                                  </p:childTnLst>
                                </p:cTn>
                              </p:par>
                              <p:par>
                                <p:cTn id="229" presetID="26" presetClass="entr" presetSubtype="0" fill="hold" grpId="0" nodeType="withEffect">
                                  <p:stCondLst>
                                    <p:cond delay="0"/>
                                  </p:stCondLst>
                                  <p:childTnLst>
                                    <p:set>
                                      <p:cBhvr>
                                        <p:cTn id="230" dur="1" fill="hold">
                                          <p:stCondLst>
                                            <p:cond delay="0"/>
                                          </p:stCondLst>
                                        </p:cTn>
                                        <p:tgtEl>
                                          <p:spTgt spid="35"/>
                                        </p:tgtEl>
                                        <p:attrNameLst>
                                          <p:attrName>style.visibility</p:attrName>
                                        </p:attrNameLst>
                                      </p:cBhvr>
                                      <p:to>
                                        <p:strVal val="visible"/>
                                      </p:to>
                                    </p:set>
                                    <p:animEffect transition="in" filter="wipe(down)">
                                      <p:cBhvr>
                                        <p:cTn id="231" dur="580">
                                          <p:stCondLst>
                                            <p:cond delay="0"/>
                                          </p:stCondLst>
                                        </p:cTn>
                                        <p:tgtEl>
                                          <p:spTgt spid="35"/>
                                        </p:tgtEl>
                                      </p:cBhvr>
                                    </p:animEffect>
                                    <p:anim calcmode="lin" valueType="num">
                                      <p:cBhvr>
                                        <p:cTn id="232" dur="1822" tmFilter="0,0; 0.14,0.36; 0.43,0.73; 0.71,0.91; 1.0,1.0">
                                          <p:stCondLst>
                                            <p:cond delay="0"/>
                                          </p:stCondLst>
                                        </p:cTn>
                                        <p:tgtEl>
                                          <p:spTgt spid="35"/>
                                        </p:tgtEl>
                                        <p:attrNameLst>
                                          <p:attrName>ppt_x</p:attrName>
                                        </p:attrNameLst>
                                      </p:cBhvr>
                                      <p:tavLst>
                                        <p:tav tm="0">
                                          <p:val>
                                            <p:strVal val="#ppt_x-0.25"/>
                                          </p:val>
                                        </p:tav>
                                        <p:tav tm="100000">
                                          <p:val>
                                            <p:strVal val="#ppt_x"/>
                                          </p:val>
                                        </p:tav>
                                      </p:tavLst>
                                    </p:anim>
                                    <p:anim calcmode="lin" valueType="num">
                                      <p:cBhvr>
                                        <p:cTn id="233" dur="664" tmFilter="0.0,0.0; 0.25,0.07; 0.50,0.2; 0.75,0.467; 1.0,1.0">
                                          <p:stCondLst>
                                            <p:cond delay="0"/>
                                          </p:stCondLst>
                                        </p:cTn>
                                        <p:tgtEl>
                                          <p:spTgt spid="35"/>
                                        </p:tgtEl>
                                        <p:attrNameLst>
                                          <p:attrName>ppt_y</p:attrName>
                                        </p:attrNameLst>
                                      </p:cBhvr>
                                      <p:tavLst>
                                        <p:tav tm="0" fmla="#ppt_y-sin(pi*$)/3">
                                          <p:val>
                                            <p:fltVal val="0.5"/>
                                          </p:val>
                                        </p:tav>
                                        <p:tav tm="100000">
                                          <p:val>
                                            <p:fltVal val="1"/>
                                          </p:val>
                                        </p:tav>
                                      </p:tavLst>
                                    </p:anim>
                                    <p:anim calcmode="lin" valueType="num">
                                      <p:cBhvr>
                                        <p:cTn id="234" dur="664" tmFilter="0, 0; 0.125,0.2665; 0.25,0.4; 0.375,0.465; 0.5,0.5;  0.625,0.535; 0.75,0.6; 0.875,0.7335; 1,1">
                                          <p:stCondLst>
                                            <p:cond delay="664"/>
                                          </p:stCondLst>
                                        </p:cTn>
                                        <p:tgtEl>
                                          <p:spTgt spid="35"/>
                                        </p:tgtEl>
                                        <p:attrNameLst>
                                          <p:attrName>ppt_y</p:attrName>
                                        </p:attrNameLst>
                                      </p:cBhvr>
                                      <p:tavLst>
                                        <p:tav tm="0" fmla="#ppt_y-sin(pi*$)/9">
                                          <p:val>
                                            <p:fltVal val="0"/>
                                          </p:val>
                                        </p:tav>
                                        <p:tav tm="100000">
                                          <p:val>
                                            <p:fltVal val="1"/>
                                          </p:val>
                                        </p:tav>
                                      </p:tavLst>
                                    </p:anim>
                                    <p:anim calcmode="lin" valueType="num">
                                      <p:cBhvr>
                                        <p:cTn id="235" dur="332" tmFilter="0, 0; 0.125,0.2665; 0.25,0.4; 0.375,0.465; 0.5,0.5;  0.625,0.535; 0.75,0.6; 0.875,0.7335; 1,1">
                                          <p:stCondLst>
                                            <p:cond delay="1324"/>
                                          </p:stCondLst>
                                        </p:cTn>
                                        <p:tgtEl>
                                          <p:spTgt spid="35"/>
                                        </p:tgtEl>
                                        <p:attrNameLst>
                                          <p:attrName>ppt_y</p:attrName>
                                        </p:attrNameLst>
                                      </p:cBhvr>
                                      <p:tavLst>
                                        <p:tav tm="0" fmla="#ppt_y-sin(pi*$)/27">
                                          <p:val>
                                            <p:fltVal val="0"/>
                                          </p:val>
                                        </p:tav>
                                        <p:tav tm="100000">
                                          <p:val>
                                            <p:fltVal val="1"/>
                                          </p:val>
                                        </p:tav>
                                      </p:tavLst>
                                    </p:anim>
                                    <p:anim calcmode="lin" valueType="num">
                                      <p:cBhvr>
                                        <p:cTn id="236" dur="164" tmFilter="0, 0; 0.125,0.2665; 0.25,0.4; 0.375,0.465; 0.5,0.5;  0.625,0.535; 0.75,0.6; 0.875,0.7335; 1,1">
                                          <p:stCondLst>
                                            <p:cond delay="1656"/>
                                          </p:stCondLst>
                                        </p:cTn>
                                        <p:tgtEl>
                                          <p:spTgt spid="35"/>
                                        </p:tgtEl>
                                        <p:attrNameLst>
                                          <p:attrName>ppt_y</p:attrName>
                                        </p:attrNameLst>
                                      </p:cBhvr>
                                      <p:tavLst>
                                        <p:tav tm="0" fmla="#ppt_y-sin(pi*$)/81">
                                          <p:val>
                                            <p:fltVal val="0"/>
                                          </p:val>
                                        </p:tav>
                                        <p:tav tm="100000">
                                          <p:val>
                                            <p:fltVal val="1"/>
                                          </p:val>
                                        </p:tav>
                                      </p:tavLst>
                                    </p:anim>
                                    <p:animScale>
                                      <p:cBhvr>
                                        <p:cTn id="237" dur="26">
                                          <p:stCondLst>
                                            <p:cond delay="650"/>
                                          </p:stCondLst>
                                        </p:cTn>
                                        <p:tgtEl>
                                          <p:spTgt spid="35"/>
                                        </p:tgtEl>
                                      </p:cBhvr>
                                      <p:to x="100000" y="60000"/>
                                    </p:animScale>
                                    <p:animScale>
                                      <p:cBhvr>
                                        <p:cTn id="238" dur="166" decel="50000">
                                          <p:stCondLst>
                                            <p:cond delay="676"/>
                                          </p:stCondLst>
                                        </p:cTn>
                                        <p:tgtEl>
                                          <p:spTgt spid="35"/>
                                        </p:tgtEl>
                                      </p:cBhvr>
                                      <p:to x="100000" y="100000"/>
                                    </p:animScale>
                                    <p:animScale>
                                      <p:cBhvr>
                                        <p:cTn id="239" dur="26">
                                          <p:stCondLst>
                                            <p:cond delay="1312"/>
                                          </p:stCondLst>
                                        </p:cTn>
                                        <p:tgtEl>
                                          <p:spTgt spid="35"/>
                                        </p:tgtEl>
                                      </p:cBhvr>
                                      <p:to x="100000" y="80000"/>
                                    </p:animScale>
                                    <p:animScale>
                                      <p:cBhvr>
                                        <p:cTn id="240" dur="166" decel="50000">
                                          <p:stCondLst>
                                            <p:cond delay="1338"/>
                                          </p:stCondLst>
                                        </p:cTn>
                                        <p:tgtEl>
                                          <p:spTgt spid="35"/>
                                        </p:tgtEl>
                                      </p:cBhvr>
                                      <p:to x="100000" y="100000"/>
                                    </p:animScale>
                                    <p:animScale>
                                      <p:cBhvr>
                                        <p:cTn id="241" dur="26">
                                          <p:stCondLst>
                                            <p:cond delay="1642"/>
                                          </p:stCondLst>
                                        </p:cTn>
                                        <p:tgtEl>
                                          <p:spTgt spid="35"/>
                                        </p:tgtEl>
                                      </p:cBhvr>
                                      <p:to x="100000" y="90000"/>
                                    </p:animScale>
                                    <p:animScale>
                                      <p:cBhvr>
                                        <p:cTn id="242" dur="166" decel="50000">
                                          <p:stCondLst>
                                            <p:cond delay="1668"/>
                                          </p:stCondLst>
                                        </p:cTn>
                                        <p:tgtEl>
                                          <p:spTgt spid="35"/>
                                        </p:tgtEl>
                                      </p:cBhvr>
                                      <p:to x="100000" y="100000"/>
                                    </p:animScale>
                                    <p:animScale>
                                      <p:cBhvr>
                                        <p:cTn id="243" dur="26">
                                          <p:stCondLst>
                                            <p:cond delay="1808"/>
                                          </p:stCondLst>
                                        </p:cTn>
                                        <p:tgtEl>
                                          <p:spTgt spid="35"/>
                                        </p:tgtEl>
                                      </p:cBhvr>
                                      <p:to x="100000" y="95000"/>
                                    </p:animScale>
                                    <p:animScale>
                                      <p:cBhvr>
                                        <p:cTn id="244" dur="166" decel="50000">
                                          <p:stCondLst>
                                            <p:cond delay="1834"/>
                                          </p:stCondLst>
                                        </p:cTn>
                                        <p:tgtEl>
                                          <p:spTgt spid="35"/>
                                        </p:tgtEl>
                                      </p:cBhvr>
                                      <p:to x="100000" y="100000"/>
                                    </p:animScale>
                                  </p:childTnLst>
                                </p:cTn>
                              </p:par>
                              <p:par>
                                <p:cTn id="245" presetID="26" presetClass="entr" presetSubtype="0" fill="hold" grpId="0" nodeType="withEffect">
                                  <p:stCondLst>
                                    <p:cond delay="0"/>
                                  </p:stCondLst>
                                  <p:childTnLst>
                                    <p:set>
                                      <p:cBhvr>
                                        <p:cTn id="246" dur="1" fill="hold">
                                          <p:stCondLst>
                                            <p:cond delay="0"/>
                                          </p:stCondLst>
                                        </p:cTn>
                                        <p:tgtEl>
                                          <p:spTgt spid="36"/>
                                        </p:tgtEl>
                                        <p:attrNameLst>
                                          <p:attrName>style.visibility</p:attrName>
                                        </p:attrNameLst>
                                      </p:cBhvr>
                                      <p:to>
                                        <p:strVal val="visible"/>
                                      </p:to>
                                    </p:set>
                                    <p:animEffect transition="in" filter="wipe(down)">
                                      <p:cBhvr>
                                        <p:cTn id="247" dur="580">
                                          <p:stCondLst>
                                            <p:cond delay="0"/>
                                          </p:stCondLst>
                                        </p:cTn>
                                        <p:tgtEl>
                                          <p:spTgt spid="36"/>
                                        </p:tgtEl>
                                      </p:cBhvr>
                                    </p:animEffect>
                                    <p:anim calcmode="lin" valueType="num">
                                      <p:cBhvr>
                                        <p:cTn id="248" dur="1822" tmFilter="0,0; 0.14,0.36; 0.43,0.73; 0.71,0.91; 1.0,1.0">
                                          <p:stCondLst>
                                            <p:cond delay="0"/>
                                          </p:stCondLst>
                                        </p:cTn>
                                        <p:tgtEl>
                                          <p:spTgt spid="36"/>
                                        </p:tgtEl>
                                        <p:attrNameLst>
                                          <p:attrName>ppt_x</p:attrName>
                                        </p:attrNameLst>
                                      </p:cBhvr>
                                      <p:tavLst>
                                        <p:tav tm="0">
                                          <p:val>
                                            <p:strVal val="#ppt_x-0.25"/>
                                          </p:val>
                                        </p:tav>
                                        <p:tav tm="100000">
                                          <p:val>
                                            <p:strVal val="#ppt_x"/>
                                          </p:val>
                                        </p:tav>
                                      </p:tavLst>
                                    </p:anim>
                                    <p:anim calcmode="lin" valueType="num">
                                      <p:cBhvr>
                                        <p:cTn id="249" dur="664" tmFilter="0.0,0.0; 0.25,0.07; 0.50,0.2; 0.75,0.467; 1.0,1.0">
                                          <p:stCondLst>
                                            <p:cond delay="0"/>
                                          </p:stCondLst>
                                        </p:cTn>
                                        <p:tgtEl>
                                          <p:spTgt spid="36"/>
                                        </p:tgtEl>
                                        <p:attrNameLst>
                                          <p:attrName>ppt_y</p:attrName>
                                        </p:attrNameLst>
                                      </p:cBhvr>
                                      <p:tavLst>
                                        <p:tav tm="0" fmla="#ppt_y-sin(pi*$)/3">
                                          <p:val>
                                            <p:fltVal val="0.5"/>
                                          </p:val>
                                        </p:tav>
                                        <p:tav tm="100000">
                                          <p:val>
                                            <p:fltVal val="1"/>
                                          </p:val>
                                        </p:tav>
                                      </p:tavLst>
                                    </p:anim>
                                    <p:anim calcmode="lin" valueType="num">
                                      <p:cBhvr>
                                        <p:cTn id="250" dur="664" tmFilter="0, 0; 0.125,0.2665; 0.25,0.4; 0.375,0.465; 0.5,0.5;  0.625,0.535; 0.75,0.6; 0.875,0.7335; 1,1">
                                          <p:stCondLst>
                                            <p:cond delay="664"/>
                                          </p:stCondLst>
                                        </p:cTn>
                                        <p:tgtEl>
                                          <p:spTgt spid="36"/>
                                        </p:tgtEl>
                                        <p:attrNameLst>
                                          <p:attrName>ppt_y</p:attrName>
                                        </p:attrNameLst>
                                      </p:cBhvr>
                                      <p:tavLst>
                                        <p:tav tm="0" fmla="#ppt_y-sin(pi*$)/9">
                                          <p:val>
                                            <p:fltVal val="0"/>
                                          </p:val>
                                        </p:tav>
                                        <p:tav tm="100000">
                                          <p:val>
                                            <p:fltVal val="1"/>
                                          </p:val>
                                        </p:tav>
                                      </p:tavLst>
                                    </p:anim>
                                    <p:anim calcmode="lin" valueType="num">
                                      <p:cBhvr>
                                        <p:cTn id="251" dur="332" tmFilter="0, 0; 0.125,0.2665; 0.25,0.4; 0.375,0.465; 0.5,0.5;  0.625,0.535; 0.75,0.6; 0.875,0.7335; 1,1">
                                          <p:stCondLst>
                                            <p:cond delay="1324"/>
                                          </p:stCondLst>
                                        </p:cTn>
                                        <p:tgtEl>
                                          <p:spTgt spid="36"/>
                                        </p:tgtEl>
                                        <p:attrNameLst>
                                          <p:attrName>ppt_y</p:attrName>
                                        </p:attrNameLst>
                                      </p:cBhvr>
                                      <p:tavLst>
                                        <p:tav tm="0" fmla="#ppt_y-sin(pi*$)/27">
                                          <p:val>
                                            <p:fltVal val="0"/>
                                          </p:val>
                                        </p:tav>
                                        <p:tav tm="100000">
                                          <p:val>
                                            <p:fltVal val="1"/>
                                          </p:val>
                                        </p:tav>
                                      </p:tavLst>
                                    </p:anim>
                                    <p:anim calcmode="lin" valueType="num">
                                      <p:cBhvr>
                                        <p:cTn id="252" dur="164" tmFilter="0, 0; 0.125,0.2665; 0.25,0.4; 0.375,0.465; 0.5,0.5;  0.625,0.535; 0.75,0.6; 0.875,0.7335; 1,1">
                                          <p:stCondLst>
                                            <p:cond delay="1656"/>
                                          </p:stCondLst>
                                        </p:cTn>
                                        <p:tgtEl>
                                          <p:spTgt spid="36"/>
                                        </p:tgtEl>
                                        <p:attrNameLst>
                                          <p:attrName>ppt_y</p:attrName>
                                        </p:attrNameLst>
                                      </p:cBhvr>
                                      <p:tavLst>
                                        <p:tav tm="0" fmla="#ppt_y-sin(pi*$)/81">
                                          <p:val>
                                            <p:fltVal val="0"/>
                                          </p:val>
                                        </p:tav>
                                        <p:tav tm="100000">
                                          <p:val>
                                            <p:fltVal val="1"/>
                                          </p:val>
                                        </p:tav>
                                      </p:tavLst>
                                    </p:anim>
                                    <p:animScale>
                                      <p:cBhvr>
                                        <p:cTn id="253" dur="26">
                                          <p:stCondLst>
                                            <p:cond delay="650"/>
                                          </p:stCondLst>
                                        </p:cTn>
                                        <p:tgtEl>
                                          <p:spTgt spid="36"/>
                                        </p:tgtEl>
                                      </p:cBhvr>
                                      <p:to x="100000" y="60000"/>
                                    </p:animScale>
                                    <p:animScale>
                                      <p:cBhvr>
                                        <p:cTn id="254" dur="166" decel="50000">
                                          <p:stCondLst>
                                            <p:cond delay="676"/>
                                          </p:stCondLst>
                                        </p:cTn>
                                        <p:tgtEl>
                                          <p:spTgt spid="36"/>
                                        </p:tgtEl>
                                      </p:cBhvr>
                                      <p:to x="100000" y="100000"/>
                                    </p:animScale>
                                    <p:animScale>
                                      <p:cBhvr>
                                        <p:cTn id="255" dur="26">
                                          <p:stCondLst>
                                            <p:cond delay="1312"/>
                                          </p:stCondLst>
                                        </p:cTn>
                                        <p:tgtEl>
                                          <p:spTgt spid="36"/>
                                        </p:tgtEl>
                                      </p:cBhvr>
                                      <p:to x="100000" y="80000"/>
                                    </p:animScale>
                                    <p:animScale>
                                      <p:cBhvr>
                                        <p:cTn id="256" dur="166" decel="50000">
                                          <p:stCondLst>
                                            <p:cond delay="1338"/>
                                          </p:stCondLst>
                                        </p:cTn>
                                        <p:tgtEl>
                                          <p:spTgt spid="36"/>
                                        </p:tgtEl>
                                      </p:cBhvr>
                                      <p:to x="100000" y="100000"/>
                                    </p:animScale>
                                    <p:animScale>
                                      <p:cBhvr>
                                        <p:cTn id="257" dur="26">
                                          <p:stCondLst>
                                            <p:cond delay="1642"/>
                                          </p:stCondLst>
                                        </p:cTn>
                                        <p:tgtEl>
                                          <p:spTgt spid="36"/>
                                        </p:tgtEl>
                                      </p:cBhvr>
                                      <p:to x="100000" y="90000"/>
                                    </p:animScale>
                                    <p:animScale>
                                      <p:cBhvr>
                                        <p:cTn id="258" dur="166" decel="50000">
                                          <p:stCondLst>
                                            <p:cond delay="1668"/>
                                          </p:stCondLst>
                                        </p:cTn>
                                        <p:tgtEl>
                                          <p:spTgt spid="36"/>
                                        </p:tgtEl>
                                      </p:cBhvr>
                                      <p:to x="100000" y="100000"/>
                                    </p:animScale>
                                    <p:animScale>
                                      <p:cBhvr>
                                        <p:cTn id="259" dur="26">
                                          <p:stCondLst>
                                            <p:cond delay="1808"/>
                                          </p:stCondLst>
                                        </p:cTn>
                                        <p:tgtEl>
                                          <p:spTgt spid="36"/>
                                        </p:tgtEl>
                                      </p:cBhvr>
                                      <p:to x="100000" y="95000"/>
                                    </p:animScale>
                                    <p:animScale>
                                      <p:cBhvr>
                                        <p:cTn id="260" dur="166" decel="50000">
                                          <p:stCondLst>
                                            <p:cond delay="1834"/>
                                          </p:stCondLst>
                                        </p:cTn>
                                        <p:tgtEl>
                                          <p:spTgt spid="36"/>
                                        </p:tgtEl>
                                      </p:cBhvr>
                                      <p:to x="100000" y="100000"/>
                                    </p:animScale>
                                  </p:childTnLst>
                                </p:cTn>
                              </p:par>
                            </p:childTnLst>
                          </p:cTn>
                        </p:par>
                      </p:childTnLst>
                    </p:cTn>
                  </p:par>
                  <p:par>
                    <p:cTn id="261" fill="hold">
                      <p:stCondLst>
                        <p:cond delay="indefinite"/>
                      </p:stCondLst>
                      <p:childTnLst>
                        <p:par>
                          <p:cTn id="262" fill="hold">
                            <p:stCondLst>
                              <p:cond delay="0"/>
                            </p:stCondLst>
                            <p:childTnLst>
                              <p:par>
                                <p:cTn id="263" presetID="10" presetClass="entr" presetSubtype="0" fill="hold" nodeType="clickEffect">
                                  <p:stCondLst>
                                    <p:cond delay="0"/>
                                  </p:stCondLst>
                                  <p:childTnLst>
                                    <p:set>
                                      <p:cBhvr>
                                        <p:cTn id="264" dur="1" fill="hold">
                                          <p:stCondLst>
                                            <p:cond delay="0"/>
                                          </p:stCondLst>
                                        </p:cTn>
                                        <p:tgtEl>
                                          <p:spTgt spid="37">
                                            <p:txEl>
                                              <p:pRg st="0" end="0"/>
                                            </p:txEl>
                                          </p:spTgt>
                                        </p:tgtEl>
                                        <p:attrNameLst>
                                          <p:attrName>style.visibility</p:attrName>
                                        </p:attrNameLst>
                                      </p:cBhvr>
                                      <p:to>
                                        <p:strVal val="visible"/>
                                      </p:to>
                                    </p:set>
                                    <p:animEffect transition="in" filter="fade">
                                      <p:cBhvr>
                                        <p:cTn id="265" dur="500"/>
                                        <p:tgtEl>
                                          <p:spTgt spid="37">
                                            <p:txEl>
                                              <p:pRg st="0" end="0"/>
                                            </p:txEl>
                                          </p:spTgt>
                                        </p:tgtEl>
                                      </p:cBhvr>
                                    </p:animEffect>
                                  </p:childTnLst>
                                </p:cTn>
                              </p:par>
                            </p:childTnLst>
                          </p:cTn>
                        </p:par>
                        <p:par>
                          <p:cTn id="266" fill="hold">
                            <p:stCondLst>
                              <p:cond delay="500"/>
                            </p:stCondLst>
                            <p:childTnLst>
                              <p:par>
                                <p:cTn id="267" presetID="10" presetClass="entr" presetSubtype="0" fill="hold" nodeType="afterEffect">
                                  <p:stCondLst>
                                    <p:cond delay="0"/>
                                  </p:stCondLst>
                                  <p:childTnLst>
                                    <p:set>
                                      <p:cBhvr>
                                        <p:cTn id="268" dur="1" fill="hold">
                                          <p:stCondLst>
                                            <p:cond delay="0"/>
                                          </p:stCondLst>
                                        </p:cTn>
                                        <p:tgtEl>
                                          <p:spTgt spid="37">
                                            <p:txEl>
                                              <p:pRg st="1" end="1"/>
                                            </p:txEl>
                                          </p:spTgt>
                                        </p:tgtEl>
                                        <p:attrNameLst>
                                          <p:attrName>style.visibility</p:attrName>
                                        </p:attrNameLst>
                                      </p:cBhvr>
                                      <p:to>
                                        <p:strVal val="visible"/>
                                      </p:to>
                                    </p:set>
                                    <p:animEffect transition="in" filter="fade">
                                      <p:cBhvr>
                                        <p:cTn id="269" dur="500"/>
                                        <p:tgtEl>
                                          <p:spTgt spid="37">
                                            <p:txEl>
                                              <p:pRg st="1" end="1"/>
                                            </p:txEl>
                                          </p:spTgt>
                                        </p:tgtEl>
                                      </p:cBhvr>
                                    </p:animEffect>
                                  </p:childTnLst>
                                </p:cTn>
                              </p:par>
                            </p:childTnLst>
                          </p:cTn>
                        </p:par>
                        <p:par>
                          <p:cTn id="270" fill="hold">
                            <p:stCondLst>
                              <p:cond delay="1000"/>
                            </p:stCondLst>
                            <p:childTnLst>
                              <p:par>
                                <p:cTn id="271" presetID="10" presetClass="entr" presetSubtype="0" fill="hold" nodeType="afterEffect">
                                  <p:stCondLst>
                                    <p:cond delay="0"/>
                                  </p:stCondLst>
                                  <p:childTnLst>
                                    <p:set>
                                      <p:cBhvr>
                                        <p:cTn id="272" dur="1" fill="hold">
                                          <p:stCondLst>
                                            <p:cond delay="0"/>
                                          </p:stCondLst>
                                        </p:cTn>
                                        <p:tgtEl>
                                          <p:spTgt spid="37">
                                            <p:txEl>
                                              <p:pRg st="2" end="2"/>
                                            </p:txEl>
                                          </p:spTgt>
                                        </p:tgtEl>
                                        <p:attrNameLst>
                                          <p:attrName>style.visibility</p:attrName>
                                        </p:attrNameLst>
                                      </p:cBhvr>
                                      <p:to>
                                        <p:strVal val="visible"/>
                                      </p:to>
                                    </p:set>
                                    <p:animEffect transition="in" filter="fade">
                                      <p:cBhvr>
                                        <p:cTn id="273" dur="500"/>
                                        <p:tgtEl>
                                          <p:spTgt spid="3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p:bldP spid="34" grpId="0"/>
      <p:bldP spid="35" grpId="0"/>
      <p:bldP spid="36"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1962150" y="1835150"/>
            <a:ext cx="4695825" cy="4351338"/>
          </a:xfrm>
        </p:spPr>
        <p:txBody>
          <a:bodyPr/>
          <a:lstStyle/>
          <a:p>
            <a:r>
              <a:rPr lang="en-US" altLang="zh-CN" dirty="0"/>
              <a:t>1.1 </a:t>
            </a:r>
            <a:r>
              <a:rPr lang="zh-CN" altLang="en-US" dirty="0">
                <a:solidFill>
                  <a:schemeClr val="tx1">
                    <a:lumMod val="95000"/>
                    <a:lumOff val="5000"/>
                  </a:schemeClr>
                </a:solidFill>
              </a:rPr>
              <a:t>起源与发展</a:t>
            </a:r>
            <a:endParaRPr lang="en-US" altLang="zh-CN" dirty="0">
              <a:solidFill>
                <a:schemeClr val="tx1">
                  <a:lumMod val="95000"/>
                  <a:lumOff val="5000"/>
                </a:schemeClr>
              </a:solidFill>
            </a:endParaRPr>
          </a:p>
          <a:p>
            <a:pPr lvl="1"/>
            <a:endParaRPr lang="en-US" altLang="zh-CN" dirty="0">
              <a:solidFill>
                <a:srgbClr val="C00000"/>
              </a:solidFill>
            </a:endParaRPr>
          </a:p>
          <a:p>
            <a:r>
              <a:rPr lang="en-US" altLang="zh-CN" dirty="0"/>
              <a:t>1.2 </a:t>
            </a:r>
            <a:r>
              <a:rPr lang="zh-CN" altLang="en-US" dirty="0"/>
              <a:t>核心技术</a:t>
            </a:r>
            <a:endParaRPr lang="en-US" altLang="zh-CN" dirty="0"/>
          </a:p>
          <a:p>
            <a:pPr lvl="1"/>
            <a:endParaRPr lang="en-US" altLang="zh-CN" dirty="0"/>
          </a:p>
          <a:p>
            <a:r>
              <a:rPr lang="en-US" altLang="zh-CN" sz="2800" b="1" dirty="0">
                <a:solidFill>
                  <a:srgbClr val="FF0000"/>
                </a:solidFill>
              </a:rPr>
              <a:t>1.3</a:t>
            </a:r>
            <a:r>
              <a:rPr lang="en-US" altLang="zh-CN" sz="3200" b="1" dirty="0">
                <a:solidFill>
                  <a:srgbClr val="FF0000"/>
                </a:solidFill>
              </a:rPr>
              <a:t> </a:t>
            </a:r>
            <a:r>
              <a:rPr lang="zh-CN" altLang="en-US" sz="2800" b="1" dirty="0">
                <a:solidFill>
                  <a:srgbClr val="FF0000"/>
                </a:solidFill>
              </a:rPr>
              <a:t>主要特点</a:t>
            </a:r>
            <a:endParaRPr lang="en-US" altLang="zh-CN" sz="3200" b="1" dirty="0">
              <a:solidFill>
                <a:srgbClr val="FF0000"/>
              </a:solidFill>
            </a:endParaRPr>
          </a:p>
          <a:p>
            <a:pPr lvl="2"/>
            <a:endParaRPr lang="en-US" altLang="zh-CN" dirty="0" smtClean="0"/>
          </a:p>
          <a:p>
            <a:r>
              <a:rPr lang="zh-CN" altLang="zh-CN" dirty="0" smtClean="0"/>
              <a:t>1</a:t>
            </a:r>
            <a:r>
              <a:rPr lang="en-US" altLang="zh-CN" dirty="0" smtClean="0"/>
              <a:t>.4 </a:t>
            </a:r>
            <a:r>
              <a:rPr lang="zh-CN" altLang="en-US" dirty="0" smtClean="0"/>
              <a:t>发展趋势</a:t>
            </a:r>
            <a:endParaRPr lang="en-US" altLang="zh-CN" dirty="0" smtClean="0"/>
          </a:p>
          <a:p>
            <a:pPr lvl="1"/>
            <a:endParaRPr lang="en-US" altLang="zh-CN" dirty="0"/>
          </a:p>
          <a:p>
            <a:r>
              <a:rPr lang="en-US" altLang="zh-CN" dirty="0" smtClean="0"/>
              <a:t>1.5 </a:t>
            </a:r>
            <a:r>
              <a:rPr lang="zh-CN" altLang="en-US" dirty="0"/>
              <a:t>应用前景</a:t>
            </a:r>
            <a:endParaRPr lang="en-US" altLang="zh-CN" dirty="0"/>
          </a:p>
          <a:p>
            <a:endParaRPr kumimoji="1" lang="zh-CN" altLang="en-US" dirty="0"/>
          </a:p>
          <a:p>
            <a:endParaRPr kumimoji="1" lang="zh-CN" altLang="en-US" dirty="0"/>
          </a:p>
        </p:txBody>
      </p:sp>
      <p:sp>
        <p:nvSpPr>
          <p:cNvPr id="3" name="幻灯片编号占位符 2"/>
          <p:cNvSpPr>
            <a:spLocks noGrp="1"/>
          </p:cNvSpPr>
          <p:nvPr>
            <p:ph type="sldNum" sz="quarter" idx="12"/>
          </p:nvPr>
        </p:nvSpPr>
        <p:spPr/>
        <p:txBody>
          <a:bodyPr/>
          <a:lstStyle/>
          <a:p>
            <a:fld id="{0503CE10-F9D3-4072-A615-6A95AA0B7B65}" type="slidenum">
              <a:rPr lang="zh-CN" altLang="en-US" smtClean="0"/>
              <a:t>49</a:t>
            </a:fld>
            <a:endParaRPr lang="zh-CN" altLang="en-US" dirty="0"/>
          </a:p>
        </p:txBody>
      </p:sp>
      <p:sp>
        <p:nvSpPr>
          <p:cNvPr id="4" name="标题 3"/>
          <p:cNvSpPr>
            <a:spLocks noGrp="1"/>
          </p:cNvSpPr>
          <p:nvPr>
            <p:ph type="title"/>
          </p:nvPr>
        </p:nvSpPr>
        <p:spPr>
          <a:xfrm>
            <a:off x="920296" y="493486"/>
            <a:ext cx="5813426" cy="995679"/>
          </a:xfrm>
        </p:spPr>
        <p:txBody>
          <a:bodyPr/>
          <a:lstStyle/>
          <a:p>
            <a:r>
              <a:rPr kumimoji="1" lang="zh-CN" altLang="en-US" b="1" dirty="0" smtClean="0"/>
              <a:t>本章内容</a:t>
            </a:r>
            <a:endParaRPr kumimoji="1" lang="zh-CN" altLang="en-US" b="1" dirty="0"/>
          </a:p>
        </p:txBody>
      </p:sp>
    </p:spTree>
    <p:extLst>
      <p:ext uri="{BB962C8B-B14F-4D97-AF65-F5344CB8AC3E}">
        <p14:creationId xmlns:p14="http://schemas.microsoft.com/office/powerpoint/2010/main" val="4041331214"/>
      </p:ext>
    </p:extLst>
  </p:cSld>
  <p:clrMapOvr>
    <a:masterClrMapping/>
  </p:clrMapOvr>
  <p:transition spd="slow">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descr="https://timgsa.baidu.com/timg?image&amp;quality=80&amp;size=b9999_10000&amp;sec=1528135560991&amp;di=76275d6f4e68af120b6ccfa4133e2ee0&amp;imgtype=0&amp;src=http%3A%2F%2Fimg.zhiding.cn%2F4%2F588%2FliRRnmZvVdaqs.jpg%3Frand%3D3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1531" y="1943136"/>
            <a:ext cx="7629525" cy="4271963"/>
          </a:xfrm>
          <a:prstGeom prst="rect">
            <a:avLst/>
          </a:prstGeom>
          <a:noFill/>
          <a:extLst>
            <a:ext uri="{909E8E84-426E-40DD-AFC4-6F175D3DCCD1}">
              <a14:hiddenFill xmlns:a14="http://schemas.microsoft.com/office/drawing/2010/main">
                <a:solidFill>
                  <a:srgbClr val="FFFFFF"/>
                </a:solidFill>
              </a14:hiddenFill>
            </a:ext>
          </a:extLst>
        </p:spPr>
      </p:pic>
      <p:sp>
        <p:nvSpPr>
          <p:cNvPr id="17" name="标题 1">
            <a:extLst/>
          </p:cNvPr>
          <p:cNvSpPr txBox="1">
            <a:spLocks/>
          </p:cNvSpPr>
          <p:nvPr/>
        </p:nvSpPr>
        <p:spPr bwMode="auto">
          <a:xfrm>
            <a:off x="821531" y="671513"/>
            <a:ext cx="5741194" cy="614362"/>
          </a:xfrm>
          <a:prstGeom prst="rect">
            <a:avLst/>
          </a:prstGeom>
          <a:noFill/>
          <a:ln>
            <a:noFill/>
          </a:ln>
          <a:effectLst>
            <a:glow rad="63500">
              <a:schemeClr val="accent5">
                <a:satMod val="175000"/>
                <a:alpha val="40000"/>
              </a:schemeClr>
            </a:glow>
            <a:outerShdw blurRad="50800" dist="38100" dir="2700000" algn="tl" rotWithShape="0">
              <a:prstClr val="black">
                <a:alpha val="40000"/>
              </a:prstClr>
            </a:outerShdw>
            <a:reflection blurRad="6350" stA="52000" endA="300" endPos="35000" dir="5400000" sy="-100000" algn="bl" rotWithShape="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ctr" anchorCtr="0" compatLnSpc="1">
            <a:prstTxWarp prst="textNoShape">
              <a:avLst/>
            </a:prstTxWarp>
          </a:bodyPr>
          <a:lstStyle>
            <a:lvl1pPr algn="l" rtl="0" eaLnBrk="0" fontAlgn="base" hangingPunct="0">
              <a:lnSpc>
                <a:spcPct val="90000"/>
              </a:lnSpc>
              <a:spcBef>
                <a:spcPct val="0"/>
              </a:spcBef>
              <a:spcAft>
                <a:spcPct val="0"/>
              </a:spcAft>
              <a:defRPr sz="4400" kern="1200">
                <a:solidFill>
                  <a:schemeClr val="tx1"/>
                </a:solidFill>
                <a:latin typeface="+mj-lt"/>
                <a:ea typeface="+mj-ea"/>
                <a:cs typeface="等线 Light"/>
              </a:defRPr>
            </a:lvl1pPr>
            <a:lvl2pPr algn="l" rtl="0" eaLnBrk="0" fontAlgn="base" hangingPunct="0">
              <a:lnSpc>
                <a:spcPct val="90000"/>
              </a:lnSpc>
              <a:spcBef>
                <a:spcPct val="0"/>
              </a:spcBef>
              <a:spcAft>
                <a:spcPct val="0"/>
              </a:spcAft>
              <a:defRPr sz="4400">
                <a:solidFill>
                  <a:schemeClr val="tx1"/>
                </a:solidFill>
                <a:latin typeface="等线 Light"/>
                <a:ea typeface="等线 Light"/>
                <a:cs typeface="等线 Light"/>
              </a:defRPr>
            </a:lvl2pPr>
            <a:lvl3pPr algn="l" rtl="0" eaLnBrk="0" fontAlgn="base" hangingPunct="0">
              <a:lnSpc>
                <a:spcPct val="90000"/>
              </a:lnSpc>
              <a:spcBef>
                <a:spcPct val="0"/>
              </a:spcBef>
              <a:spcAft>
                <a:spcPct val="0"/>
              </a:spcAft>
              <a:defRPr sz="4400">
                <a:solidFill>
                  <a:schemeClr val="tx1"/>
                </a:solidFill>
                <a:latin typeface="等线 Light"/>
                <a:ea typeface="等线 Light"/>
                <a:cs typeface="等线 Light"/>
              </a:defRPr>
            </a:lvl3pPr>
            <a:lvl4pPr algn="l" rtl="0" eaLnBrk="0" fontAlgn="base" hangingPunct="0">
              <a:lnSpc>
                <a:spcPct val="90000"/>
              </a:lnSpc>
              <a:spcBef>
                <a:spcPct val="0"/>
              </a:spcBef>
              <a:spcAft>
                <a:spcPct val="0"/>
              </a:spcAft>
              <a:defRPr sz="4400">
                <a:solidFill>
                  <a:schemeClr val="tx1"/>
                </a:solidFill>
                <a:latin typeface="等线 Light"/>
                <a:ea typeface="等线 Light"/>
                <a:cs typeface="等线 Light"/>
              </a:defRPr>
            </a:lvl4pPr>
            <a:lvl5pPr algn="l" rtl="0" eaLnBrk="0" fontAlgn="base" hangingPunct="0">
              <a:lnSpc>
                <a:spcPct val="90000"/>
              </a:lnSpc>
              <a:spcBef>
                <a:spcPct val="0"/>
              </a:spcBef>
              <a:spcAft>
                <a:spcPct val="0"/>
              </a:spcAft>
              <a:defRPr sz="4400">
                <a:solidFill>
                  <a:schemeClr val="tx1"/>
                </a:solidFill>
                <a:latin typeface="等线 Light"/>
                <a:ea typeface="等线 Light"/>
                <a:cs typeface="等线 Light"/>
              </a:defRPr>
            </a:lvl5pPr>
            <a:lvl6pPr marL="457200" algn="l" rtl="0" fontAlgn="base">
              <a:lnSpc>
                <a:spcPct val="90000"/>
              </a:lnSpc>
              <a:spcBef>
                <a:spcPct val="0"/>
              </a:spcBef>
              <a:spcAft>
                <a:spcPct val="0"/>
              </a:spcAft>
              <a:defRPr sz="4400">
                <a:solidFill>
                  <a:schemeClr val="tx1"/>
                </a:solidFill>
                <a:latin typeface="等线 Light"/>
                <a:ea typeface="等线 Light"/>
                <a:cs typeface="等线 Light"/>
              </a:defRPr>
            </a:lvl6pPr>
            <a:lvl7pPr marL="914400" algn="l" rtl="0" fontAlgn="base">
              <a:lnSpc>
                <a:spcPct val="90000"/>
              </a:lnSpc>
              <a:spcBef>
                <a:spcPct val="0"/>
              </a:spcBef>
              <a:spcAft>
                <a:spcPct val="0"/>
              </a:spcAft>
              <a:defRPr sz="4400">
                <a:solidFill>
                  <a:schemeClr val="tx1"/>
                </a:solidFill>
                <a:latin typeface="等线 Light"/>
                <a:ea typeface="等线 Light"/>
                <a:cs typeface="等线 Light"/>
              </a:defRPr>
            </a:lvl7pPr>
            <a:lvl8pPr marL="1371600" algn="l" rtl="0" fontAlgn="base">
              <a:lnSpc>
                <a:spcPct val="90000"/>
              </a:lnSpc>
              <a:spcBef>
                <a:spcPct val="0"/>
              </a:spcBef>
              <a:spcAft>
                <a:spcPct val="0"/>
              </a:spcAft>
              <a:defRPr sz="4400">
                <a:solidFill>
                  <a:schemeClr val="tx1"/>
                </a:solidFill>
                <a:latin typeface="等线 Light"/>
                <a:ea typeface="等线 Light"/>
                <a:cs typeface="等线 Light"/>
              </a:defRPr>
            </a:lvl8pPr>
            <a:lvl9pPr marL="1828800" algn="l" rtl="0" fontAlgn="base">
              <a:lnSpc>
                <a:spcPct val="90000"/>
              </a:lnSpc>
              <a:spcBef>
                <a:spcPct val="0"/>
              </a:spcBef>
              <a:spcAft>
                <a:spcPct val="0"/>
              </a:spcAft>
              <a:defRPr sz="4400">
                <a:solidFill>
                  <a:schemeClr val="tx1"/>
                </a:solidFill>
                <a:latin typeface="等线 Light"/>
                <a:ea typeface="等线 Light"/>
                <a:cs typeface="等线 Light"/>
              </a:defRPr>
            </a:lvl9pPr>
          </a:lstStyle>
          <a:p>
            <a:pPr eaLnBrk="1" fontAlgn="auto" hangingPunct="1">
              <a:spcAft>
                <a:spcPts val="0"/>
              </a:spcAft>
              <a:defRPr/>
            </a:pPr>
            <a:r>
              <a:rPr lang="zh-CN" altLang="en-US" sz="3200" b="1" dirty="0">
                <a:solidFill>
                  <a:schemeClr val="bg1"/>
                </a:solidFill>
                <a:latin typeface="微软雅黑" pitchFamily="34" charset="-122"/>
                <a:ea typeface="微软雅黑" pitchFamily="34" charset="-122"/>
              </a:rPr>
              <a:t>（</a:t>
            </a:r>
            <a:r>
              <a:rPr lang="en-US" altLang="zh-CN" sz="3200" b="1" dirty="0">
                <a:solidFill>
                  <a:schemeClr val="bg1"/>
                </a:solidFill>
                <a:latin typeface="微软雅黑" pitchFamily="34" charset="-122"/>
                <a:ea typeface="微软雅黑" pitchFamily="34" charset="-122"/>
              </a:rPr>
              <a:t>1</a:t>
            </a:r>
            <a:r>
              <a:rPr lang="zh-CN" altLang="en-US" sz="3200" b="1" dirty="0">
                <a:solidFill>
                  <a:schemeClr val="bg1"/>
                </a:solidFill>
                <a:latin typeface="微软雅黑" pitchFamily="34" charset="-122"/>
                <a:ea typeface="微软雅黑" pitchFamily="34" charset="-122"/>
              </a:rPr>
              <a:t>）计算机性能高速发展</a:t>
            </a:r>
          </a:p>
        </p:txBody>
      </p:sp>
      <p:sp>
        <p:nvSpPr>
          <p:cNvPr id="18" name="幻灯片编号占位符 2"/>
          <p:cNvSpPr>
            <a:spLocks noGrp="1"/>
          </p:cNvSpPr>
          <p:nvPr>
            <p:ph type="sldNum" sz="quarter" idx="12"/>
          </p:nvPr>
        </p:nvSpPr>
        <p:spPr/>
        <p:txBody>
          <a:bodyPr/>
          <a:lstStyle/>
          <a:p>
            <a:fld id="{0503CE10-F9D3-4072-A615-6A95AA0B7B65}" type="slidenum">
              <a:rPr lang="zh-CN" altLang="en-US" smtClean="0"/>
              <a:t>5</a:t>
            </a:fld>
            <a:endParaRPr lang="zh-CN" altLang="en-US" dirty="0"/>
          </a:p>
        </p:txBody>
      </p:sp>
    </p:spTree>
    <p:extLst>
      <p:ext uri="{BB962C8B-B14F-4D97-AF65-F5344CB8AC3E}">
        <p14:creationId xmlns:p14="http://schemas.microsoft.com/office/powerpoint/2010/main" val="1851477285"/>
      </p:ext>
    </p:extLst>
  </p:cSld>
  <p:clrMapOvr>
    <a:masterClrMapping/>
  </p:clrMapOvr>
  <p:transition spd="slow">
    <p:fade/>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628650" y="1777497"/>
            <a:ext cx="7886700" cy="4351338"/>
          </a:xfrm>
        </p:spPr>
        <p:txBody>
          <a:bodyPr>
            <a:normAutofit/>
          </a:bodyPr>
          <a:lstStyle/>
          <a:p>
            <a:pPr marL="0" indent="0">
              <a:lnSpc>
                <a:spcPct val="150000"/>
              </a:lnSpc>
              <a:buNone/>
            </a:pPr>
            <a:r>
              <a:rPr kumimoji="1" lang="zh-CN" altLang="en-US" dirty="0" smtClean="0">
                <a:latin typeface="微软雅黑"/>
                <a:ea typeface="微软雅黑"/>
                <a:cs typeface="微软雅黑"/>
              </a:rPr>
              <a:t>  </a:t>
            </a:r>
            <a:r>
              <a:rPr kumimoji="1" lang="zh-CN" altLang="en-US" b="1" dirty="0" smtClean="0">
                <a:latin typeface="微软雅黑"/>
                <a:ea typeface="微软雅黑"/>
                <a:cs typeface="微软雅黑"/>
              </a:rPr>
              <a:t>从网络的角度来判断，物联网具有以下几个特点：</a:t>
            </a:r>
            <a:endParaRPr kumimoji="1" lang="en-US" altLang="zh-CN" b="1" dirty="0" smtClean="0">
              <a:latin typeface="微软雅黑"/>
              <a:ea typeface="微软雅黑"/>
              <a:cs typeface="微软雅黑"/>
            </a:endParaRPr>
          </a:p>
          <a:p>
            <a:pPr>
              <a:lnSpc>
                <a:spcPct val="150000"/>
              </a:lnSpc>
            </a:pPr>
            <a:r>
              <a:rPr kumimoji="1" lang="zh-CN" altLang="en-US" dirty="0" smtClean="0">
                <a:latin typeface="微软雅黑"/>
                <a:ea typeface="微软雅黑"/>
                <a:cs typeface="微软雅黑"/>
              </a:rPr>
              <a:t>在网络终端层面呈现</a:t>
            </a:r>
            <a:r>
              <a:rPr kumimoji="1" lang="zh-CN" altLang="en-US" b="1" dirty="0" smtClean="0">
                <a:solidFill>
                  <a:srgbClr val="FF0000"/>
                </a:solidFill>
                <a:latin typeface="微软雅黑"/>
                <a:ea typeface="微软雅黑"/>
                <a:cs typeface="微软雅黑"/>
              </a:rPr>
              <a:t>联网终端规模化</a:t>
            </a:r>
            <a:r>
              <a:rPr kumimoji="1" lang="zh-CN" altLang="en-US" dirty="0" smtClean="0">
                <a:latin typeface="微软雅黑"/>
                <a:ea typeface="微软雅黑"/>
                <a:cs typeface="微软雅黑"/>
              </a:rPr>
              <a:t>、</a:t>
            </a:r>
            <a:r>
              <a:rPr kumimoji="1" lang="zh-CN" altLang="en-US" b="1" dirty="0" smtClean="0">
                <a:solidFill>
                  <a:srgbClr val="FF0000"/>
                </a:solidFill>
                <a:latin typeface="微软雅黑"/>
                <a:ea typeface="微软雅黑"/>
                <a:cs typeface="微软雅黑"/>
              </a:rPr>
              <a:t>感知识别普适化</a:t>
            </a:r>
            <a:r>
              <a:rPr kumimoji="1" lang="zh-CN" altLang="en-US" dirty="0" smtClean="0">
                <a:latin typeface="微软雅黑"/>
                <a:ea typeface="微软雅黑"/>
                <a:cs typeface="微软雅黑"/>
              </a:rPr>
              <a:t>的特点</a:t>
            </a:r>
            <a:endParaRPr kumimoji="1" lang="en-US" altLang="zh-CN" dirty="0" smtClean="0">
              <a:latin typeface="微软雅黑"/>
              <a:ea typeface="微软雅黑"/>
              <a:cs typeface="微软雅黑"/>
            </a:endParaRPr>
          </a:p>
          <a:p>
            <a:pPr>
              <a:lnSpc>
                <a:spcPct val="150000"/>
              </a:lnSpc>
            </a:pPr>
            <a:r>
              <a:rPr kumimoji="1" lang="zh-CN" altLang="en-US" dirty="0" smtClean="0">
                <a:latin typeface="微软雅黑"/>
                <a:ea typeface="微软雅黑"/>
                <a:cs typeface="微软雅黑"/>
              </a:rPr>
              <a:t>在通信层面呈现</a:t>
            </a:r>
            <a:r>
              <a:rPr kumimoji="1" lang="zh-CN" altLang="en-US" b="1" dirty="0">
                <a:solidFill>
                  <a:srgbClr val="FF0000"/>
                </a:solidFill>
                <a:latin typeface="微软雅黑"/>
                <a:ea typeface="微软雅黑"/>
                <a:cs typeface="微软雅黑"/>
              </a:rPr>
              <a:t>异构设备</a:t>
            </a:r>
            <a:r>
              <a:rPr kumimoji="1" lang="zh-CN" altLang="en-US" b="1" dirty="0" smtClean="0">
                <a:solidFill>
                  <a:srgbClr val="FF0000"/>
                </a:solidFill>
                <a:latin typeface="微软雅黑"/>
                <a:ea typeface="微软雅黑"/>
                <a:cs typeface="微软雅黑"/>
              </a:rPr>
              <a:t>互联化</a:t>
            </a:r>
            <a:r>
              <a:rPr kumimoji="1" lang="zh-CN" altLang="en-US" dirty="0" smtClean="0">
                <a:latin typeface="微软雅黑"/>
                <a:ea typeface="微软雅黑"/>
                <a:cs typeface="微软雅黑"/>
              </a:rPr>
              <a:t>的特点</a:t>
            </a:r>
            <a:endParaRPr kumimoji="1" lang="en-US" altLang="zh-CN" dirty="0" smtClean="0">
              <a:latin typeface="微软雅黑"/>
              <a:ea typeface="微软雅黑"/>
              <a:cs typeface="微软雅黑"/>
            </a:endParaRPr>
          </a:p>
          <a:p>
            <a:pPr>
              <a:lnSpc>
                <a:spcPct val="150000"/>
              </a:lnSpc>
            </a:pPr>
            <a:r>
              <a:rPr kumimoji="1" lang="zh-CN" altLang="en-US" dirty="0" smtClean="0">
                <a:latin typeface="微软雅黑"/>
                <a:ea typeface="微软雅黑"/>
                <a:cs typeface="微软雅黑"/>
              </a:rPr>
              <a:t>在数据层面呈现</a:t>
            </a:r>
            <a:r>
              <a:rPr kumimoji="1" lang="zh-CN" altLang="en-US" b="1" dirty="0">
                <a:solidFill>
                  <a:srgbClr val="FF0000"/>
                </a:solidFill>
                <a:latin typeface="微软雅黑"/>
                <a:ea typeface="微软雅黑"/>
                <a:cs typeface="微软雅黑"/>
              </a:rPr>
              <a:t>管理处理智</a:t>
            </a:r>
            <a:r>
              <a:rPr kumimoji="1" lang="zh-CN" altLang="en-US" b="1" dirty="0" smtClean="0">
                <a:solidFill>
                  <a:srgbClr val="FF0000"/>
                </a:solidFill>
                <a:latin typeface="微软雅黑"/>
                <a:ea typeface="微软雅黑"/>
                <a:cs typeface="微软雅黑"/>
              </a:rPr>
              <a:t>能化</a:t>
            </a:r>
            <a:r>
              <a:rPr kumimoji="1" lang="zh-CN" altLang="en-US" dirty="0" smtClean="0">
                <a:latin typeface="微软雅黑"/>
                <a:ea typeface="微软雅黑"/>
                <a:cs typeface="微软雅黑"/>
              </a:rPr>
              <a:t>的特点</a:t>
            </a:r>
            <a:endParaRPr kumimoji="1" lang="en-US" altLang="zh-CN" dirty="0" smtClean="0">
              <a:latin typeface="微软雅黑"/>
              <a:ea typeface="微软雅黑"/>
              <a:cs typeface="微软雅黑"/>
            </a:endParaRPr>
          </a:p>
          <a:p>
            <a:pPr>
              <a:lnSpc>
                <a:spcPct val="150000"/>
              </a:lnSpc>
            </a:pPr>
            <a:r>
              <a:rPr kumimoji="1" lang="zh-CN" altLang="en-US" dirty="0" smtClean="0">
                <a:latin typeface="微软雅黑"/>
                <a:ea typeface="微软雅黑"/>
                <a:cs typeface="微软雅黑"/>
              </a:rPr>
              <a:t>在应用层面呈现</a:t>
            </a:r>
            <a:r>
              <a:rPr kumimoji="1" lang="zh-CN" altLang="en-US" b="1" dirty="0">
                <a:solidFill>
                  <a:srgbClr val="FF0000"/>
                </a:solidFill>
                <a:latin typeface="微软雅黑"/>
                <a:ea typeface="微软雅黑"/>
                <a:cs typeface="微软雅黑"/>
              </a:rPr>
              <a:t>应用服务链条</a:t>
            </a:r>
            <a:r>
              <a:rPr kumimoji="1" lang="zh-CN" altLang="en-US" b="1" dirty="0" smtClean="0">
                <a:solidFill>
                  <a:srgbClr val="FF0000"/>
                </a:solidFill>
                <a:latin typeface="微软雅黑"/>
                <a:ea typeface="微软雅黑"/>
                <a:cs typeface="微软雅黑"/>
              </a:rPr>
              <a:t>化</a:t>
            </a:r>
            <a:r>
              <a:rPr kumimoji="1" lang="zh-CN" altLang="en-US" dirty="0" smtClean="0">
                <a:latin typeface="微软雅黑"/>
                <a:ea typeface="微软雅黑"/>
                <a:cs typeface="微软雅黑"/>
              </a:rPr>
              <a:t>的特点</a:t>
            </a:r>
            <a:endParaRPr kumimoji="1" lang="en-US" altLang="zh-CN" dirty="0" smtClean="0">
              <a:latin typeface="微软雅黑"/>
              <a:ea typeface="微软雅黑"/>
              <a:cs typeface="微软雅黑"/>
            </a:endParaRPr>
          </a:p>
        </p:txBody>
      </p:sp>
      <p:sp>
        <p:nvSpPr>
          <p:cNvPr id="3" name="幻灯片编号占位符 2"/>
          <p:cNvSpPr>
            <a:spLocks noGrp="1"/>
          </p:cNvSpPr>
          <p:nvPr>
            <p:ph type="sldNum" sz="quarter" idx="12"/>
          </p:nvPr>
        </p:nvSpPr>
        <p:spPr/>
        <p:txBody>
          <a:bodyPr/>
          <a:lstStyle/>
          <a:p>
            <a:fld id="{0503CE10-F9D3-4072-A615-6A95AA0B7B65}" type="slidenum">
              <a:rPr lang="zh-CN" altLang="en-US" smtClean="0"/>
              <a:t>50</a:t>
            </a:fld>
            <a:endParaRPr lang="zh-CN" altLang="en-US" dirty="0"/>
          </a:p>
        </p:txBody>
      </p:sp>
      <p:sp>
        <p:nvSpPr>
          <p:cNvPr id="4" name="标题 3"/>
          <p:cNvSpPr>
            <a:spLocks noGrp="1"/>
          </p:cNvSpPr>
          <p:nvPr>
            <p:ph type="title"/>
          </p:nvPr>
        </p:nvSpPr>
        <p:spPr>
          <a:xfrm>
            <a:off x="1036410" y="435429"/>
            <a:ext cx="5813426" cy="995679"/>
          </a:xfrm>
        </p:spPr>
        <p:txBody>
          <a:bodyPr/>
          <a:lstStyle/>
          <a:p>
            <a:r>
              <a:rPr kumimoji="1" lang="zh-CN" altLang="en-US" b="1" dirty="0" smtClean="0"/>
              <a:t>主要特点</a:t>
            </a:r>
            <a:endParaRPr kumimoji="1" lang="zh-CN" altLang="en-US" b="1" dirty="0"/>
          </a:p>
        </p:txBody>
      </p:sp>
    </p:spTree>
    <p:extLst>
      <p:ext uri="{BB962C8B-B14F-4D97-AF65-F5344CB8AC3E}">
        <p14:creationId xmlns:p14="http://schemas.microsoft.com/office/powerpoint/2010/main" val="1169221883"/>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animEffect transition="in" filter="fade">
                                      <p:cBhvr>
                                        <p:cTn id="11" dur="500"/>
                                        <p:tgtEl>
                                          <p:spTgt spid="2">
                                            <p:txEl>
                                              <p:pRg st="1" end="1"/>
                                            </p:txEl>
                                          </p:spTgt>
                                        </p:tgtEl>
                                      </p:cBhvr>
                                    </p:animEffect>
                                  </p:childTnLst>
                                </p:cTn>
                              </p:par>
                              <p:par>
                                <p:cTn id="12" presetID="10" presetClass="entr" presetSubtype="0" fill="hold" nodeType="withEffect">
                                  <p:stCondLst>
                                    <p:cond delay="0"/>
                                  </p:stCondLst>
                                  <p:childTnLst>
                                    <p:set>
                                      <p:cBhvr>
                                        <p:cTn id="13" dur="1" fill="hold">
                                          <p:stCondLst>
                                            <p:cond delay="0"/>
                                          </p:stCondLst>
                                        </p:cTn>
                                        <p:tgtEl>
                                          <p:spTgt spid="2">
                                            <p:txEl>
                                              <p:pRg st="2" end="2"/>
                                            </p:txEl>
                                          </p:spTgt>
                                        </p:tgtEl>
                                        <p:attrNameLst>
                                          <p:attrName>style.visibility</p:attrName>
                                        </p:attrNameLst>
                                      </p:cBhvr>
                                      <p:to>
                                        <p:strVal val="visible"/>
                                      </p:to>
                                    </p:set>
                                    <p:animEffect transition="in" filter="fade">
                                      <p:cBhvr>
                                        <p:cTn id="14" dur="500"/>
                                        <p:tgtEl>
                                          <p:spTgt spid="2">
                                            <p:txEl>
                                              <p:pRg st="2" end="2"/>
                                            </p:txEl>
                                          </p:spTgt>
                                        </p:tgtEl>
                                      </p:cBhvr>
                                    </p:animEffect>
                                  </p:childTnLst>
                                </p:cTn>
                              </p:par>
                              <p:par>
                                <p:cTn id="15" presetID="10" presetClass="entr" presetSubtype="0" fill="hold" nodeType="with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animEffect transition="in" filter="fade">
                                      <p:cBhvr>
                                        <p:cTn id="17" dur="500"/>
                                        <p:tgtEl>
                                          <p:spTgt spid="2">
                                            <p:txEl>
                                              <p:pRg st="3" end="3"/>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2">
                                            <p:txEl>
                                              <p:pRg st="4" end="4"/>
                                            </p:txEl>
                                          </p:spTgt>
                                        </p:tgtEl>
                                        <p:attrNameLst>
                                          <p:attrName>style.visibility</p:attrName>
                                        </p:attrNameLst>
                                      </p:cBhvr>
                                      <p:to>
                                        <p:strVal val="visible"/>
                                      </p:to>
                                    </p:set>
                                    <p:animEffect transition="in" filter="fade">
                                      <p:cBhvr>
                                        <p:cTn id="20" dur="500"/>
                                        <p:tgtEl>
                                          <p:spTgt spid="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905781" y="1488788"/>
            <a:ext cx="7886700" cy="5321135"/>
          </a:xfrm>
        </p:spPr>
        <p:txBody>
          <a:bodyPr>
            <a:noAutofit/>
          </a:bodyPr>
          <a:lstStyle/>
          <a:p>
            <a:pPr>
              <a:lnSpc>
                <a:spcPct val="160000"/>
              </a:lnSpc>
            </a:pPr>
            <a:r>
              <a:rPr kumimoji="1" lang="zh-CN" altLang="en-US" sz="2000" b="1" dirty="0">
                <a:latin typeface="微软雅黑"/>
                <a:ea typeface="微软雅黑"/>
                <a:cs typeface="微软雅黑"/>
              </a:rPr>
              <a:t>联网终端</a:t>
            </a:r>
            <a:r>
              <a:rPr kumimoji="1" lang="zh-CN" altLang="en-US" sz="2000" b="1" dirty="0">
                <a:solidFill>
                  <a:srgbClr val="FF0000"/>
                </a:solidFill>
                <a:latin typeface="微软雅黑"/>
                <a:ea typeface="微软雅黑"/>
                <a:cs typeface="微软雅黑"/>
              </a:rPr>
              <a:t>规模化</a:t>
            </a:r>
            <a:endParaRPr kumimoji="1" lang="en-US" altLang="zh-CN" sz="2000" b="1" dirty="0">
              <a:solidFill>
                <a:srgbClr val="FF0000"/>
              </a:solidFill>
              <a:latin typeface="微软雅黑"/>
              <a:ea typeface="微软雅黑"/>
              <a:cs typeface="微软雅黑"/>
            </a:endParaRPr>
          </a:p>
          <a:p>
            <a:pPr lvl="1">
              <a:lnSpc>
                <a:spcPct val="160000"/>
              </a:lnSpc>
              <a:spcBef>
                <a:spcPts val="0"/>
              </a:spcBef>
            </a:pPr>
            <a:r>
              <a:rPr lang="zh-CN" altLang="en-US" sz="1800" dirty="0" smtClean="0">
                <a:latin typeface="微软雅黑"/>
                <a:ea typeface="微软雅黑"/>
                <a:cs typeface="微软雅黑"/>
              </a:rPr>
              <a:t>物联网时代的一个重要特征是“物品触网”，物</a:t>
            </a:r>
            <a:r>
              <a:rPr lang="zh-CN" altLang="en-US" sz="1800" dirty="0">
                <a:latin typeface="微软雅黑"/>
                <a:ea typeface="微软雅黑"/>
                <a:cs typeface="微软雅黑"/>
              </a:rPr>
              <a:t>联网时代每一件物品均具通信功能成为网络终端，</a:t>
            </a:r>
            <a:r>
              <a:rPr lang="en-US" altLang="zh-CN" sz="1800" dirty="0">
                <a:latin typeface="微软雅黑"/>
                <a:ea typeface="微软雅黑"/>
                <a:cs typeface="微软雅黑"/>
              </a:rPr>
              <a:t>5-10</a:t>
            </a:r>
            <a:r>
              <a:rPr lang="zh-CN" altLang="en-US" sz="1800" dirty="0">
                <a:latin typeface="微软雅黑"/>
                <a:ea typeface="微软雅黑"/>
                <a:cs typeface="微软雅黑"/>
              </a:rPr>
              <a:t>年内联网终端规模有望突破百亿</a:t>
            </a:r>
            <a:r>
              <a:rPr lang="zh-CN" altLang="en-US" sz="1800" dirty="0" smtClean="0">
                <a:latin typeface="微软雅黑"/>
                <a:ea typeface="微软雅黑"/>
                <a:cs typeface="微软雅黑"/>
              </a:rPr>
              <a:t>。</a:t>
            </a:r>
            <a:endParaRPr kumimoji="1" lang="en-US" altLang="zh-CN" sz="1800" dirty="0" smtClean="0">
              <a:latin typeface="微软雅黑"/>
              <a:ea typeface="微软雅黑"/>
              <a:cs typeface="微软雅黑"/>
            </a:endParaRPr>
          </a:p>
          <a:p>
            <a:pPr>
              <a:lnSpc>
                <a:spcPct val="160000"/>
              </a:lnSpc>
            </a:pPr>
            <a:r>
              <a:rPr kumimoji="1" lang="zh-CN" altLang="en-US" sz="2000" b="1" dirty="0" smtClean="0">
                <a:latin typeface="微软雅黑"/>
                <a:ea typeface="微软雅黑"/>
                <a:cs typeface="微软雅黑"/>
              </a:rPr>
              <a:t>感知识别</a:t>
            </a:r>
            <a:r>
              <a:rPr kumimoji="1" lang="zh-CN" altLang="en-US" sz="2000" b="1" dirty="0" smtClean="0">
                <a:solidFill>
                  <a:srgbClr val="FF0000"/>
                </a:solidFill>
                <a:latin typeface="微软雅黑"/>
                <a:ea typeface="微软雅黑"/>
                <a:cs typeface="微软雅黑"/>
              </a:rPr>
              <a:t>普适化</a:t>
            </a:r>
            <a:endParaRPr kumimoji="1" lang="en-US" altLang="zh-CN" sz="2000" b="1" dirty="0" smtClean="0">
              <a:solidFill>
                <a:srgbClr val="FF0000"/>
              </a:solidFill>
              <a:latin typeface="微软雅黑"/>
              <a:ea typeface="微软雅黑"/>
              <a:cs typeface="微软雅黑"/>
            </a:endParaRPr>
          </a:p>
          <a:p>
            <a:pPr lvl="1">
              <a:lnSpc>
                <a:spcPct val="160000"/>
              </a:lnSpc>
              <a:spcBef>
                <a:spcPts val="0"/>
              </a:spcBef>
            </a:pPr>
            <a:r>
              <a:rPr lang="zh-CN" altLang="en-US" sz="1800" dirty="0" smtClean="0">
                <a:solidFill>
                  <a:schemeClr val="tx1">
                    <a:lumMod val="95000"/>
                    <a:lumOff val="5000"/>
                  </a:schemeClr>
                </a:solidFill>
                <a:effectLst>
                  <a:outerShdw blurRad="38100" dist="38100" dir="2700000" algn="tl">
                    <a:srgbClr val="DDDDDD"/>
                  </a:outerShdw>
                </a:effectLst>
                <a:latin typeface="微软雅黑"/>
                <a:ea typeface="微软雅黑"/>
                <a:cs typeface="微软雅黑"/>
              </a:rPr>
              <a:t>作为物联网的末梢，自动识别和传感网络技术近些年来发展迅速，应用广泛。无所不在</a:t>
            </a:r>
            <a:r>
              <a:rPr lang="zh-CN" altLang="en-US" sz="1800" dirty="0">
                <a:solidFill>
                  <a:schemeClr val="tx1">
                    <a:lumMod val="95000"/>
                    <a:lumOff val="5000"/>
                  </a:schemeClr>
                </a:solidFill>
                <a:latin typeface="微软雅黑"/>
                <a:ea typeface="微软雅黑"/>
                <a:cs typeface="微软雅黑"/>
              </a:rPr>
              <a:t>的感知和识别将传统上分离</a:t>
            </a:r>
            <a:r>
              <a:rPr lang="zh-CN" altLang="en-US" sz="1800" dirty="0">
                <a:latin typeface="微软雅黑"/>
                <a:ea typeface="微软雅黑"/>
                <a:cs typeface="微软雅黑"/>
              </a:rPr>
              <a:t>的物理世界和信息世界高度</a:t>
            </a:r>
            <a:r>
              <a:rPr lang="zh-CN" altLang="en-US" sz="1800" dirty="0" smtClean="0">
                <a:latin typeface="微软雅黑"/>
                <a:ea typeface="微软雅黑"/>
                <a:cs typeface="微软雅黑"/>
              </a:rPr>
              <a:t>融合</a:t>
            </a:r>
          </a:p>
          <a:p>
            <a:pPr>
              <a:lnSpc>
                <a:spcPct val="160000"/>
              </a:lnSpc>
            </a:pPr>
            <a:r>
              <a:rPr kumimoji="1" lang="zh-CN" altLang="en-US" sz="2000" b="1" dirty="0" smtClean="0">
                <a:latin typeface="微软雅黑"/>
                <a:ea typeface="微软雅黑"/>
                <a:cs typeface="微软雅黑"/>
              </a:rPr>
              <a:t>异构设备</a:t>
            </a:r>
            <a:r>
              <a:rPr kumimoji="1" lang="zh-CN" altLang="en-US" sz="2000" b="1" dirty="0" smtClean="0">
                <a:solidFill>
                  <a:srgbClr val="FF0000"/>
                </a:solidFill>
                <a:latin typeface="微软雅黑"/>
                <a:ea typeface="微软雅黑"/>
                <a:cs typeface="微软雅黑"/>
              </a:rPr>
              <a:t>互联化</a:t>
            </a:r>
            <a:endParaRPr kumimoji="1" lang="en-US" altLang="zh-CN" sz="2000" b="1" dirty="0" smtClean="0">
              <a:solidFill>
                <a:srgbClr val="FF0000"/>
              </a:solidFill>
              <a:latin typeface="微软雅黑"/>
              <a:ea typeface="微软雅黑"/>
              <a:cs typeface="微软雅黑"/>
            </a:endParaRPr>
          </a:p>
          <a:p>
            <a:pPr lvl="1">
              <a:lnSpc>
                <a:spcPct val="160000"/>
              </a:lnSpc>
              <a:spcBef>
                <a:spcPts val="0"/>
              </a:spcBef>
            </a:pPr>
            <a:r>
              <a:rPr lang="zh-CN" altLang="en-US" sz="1800" dirty="0" smtClean="0">
                <a:latin typeface="微软雅黑"/>
                <a:ea typeface="微软雅黑"/>
                <a:cs typeface="微软雅黑"/>
              </a:rPr>
              <a:t>尽管硬件和软件平台千差万别，各种异构设备利用无线通信模块和标准通信协议，构建成</a:t>
            </a:r>
            <a:r>
              <a:rPr lang="zh-CN" altLang="en-US" sz="1800" dirty="0" smtClean="0">
                <a:solidFill>
                  <a:srgbClr val="0000FF"/>
                </a:solidFill>
                <a:latin typeface="微软雅黑"/>
                <a:ea typeface="微软雅黑"/>
                <a:cs typeface="微软雅黑"/>
              </a:rPr>
              <a:t>自组织网络</a:t>
            </a:r>
            <a:r>
              <a:rPr lang="zh-CN" altLang="en-US" sz="1800" dirty="0" smtClean="0">
                <a:latin typeface="微软雅黑"/>
                <a:ea typeface="微软雅黑"/>
                <a:cs typeface="微软雅黑"/>
              </a:rPr>
              <a:t>。在此基础之上，运行不同的异构网络之间通过“网关”互联互通，实现网际间信息共享和融合</a:t>
            </a:r>
            <a:endParaRPr lang="zh-CN" altLang="en-US" dirty="0">
              <a:latin typeface="微软雅黑"/>
              <a:ea typeface="微软雅黑"/>
              <a:cs typeface="微软雅黑"/>
            </a:endParaRPr>
          </a:p>
        </p:txBody>
      </p:sp>
      <p:sp>
        <p:nvSpPr>
          <p:cNvPr id="3" name="幻灯片编号占位符 2"/>
          <p:cNvSpPr>
            <a:spLocks noGrp="1"/>
          </p:cNvSpPr>
          <p:nvPr>
            <p:ph type="sldNum" sz="quarter" idx="12"/>
          </p:nvPr>
        </p:nvSpPr>
        <p:spPr/>
        <p:txBody>
          <a:bodyPr/>
          <a:lstStyle/>
          <a:p>
            <a:fld id="{0503CE10-F9D3-4072-A615-6A95AA0B7B65}" type="slidenum">
              <a:rPr lang="zh-CN" altLang="en-US" smtClean="0"/>
              <a:t>51</a:t>
            </a:fld>
            <a:endParaRPr lang="zh-CN" altLang="en-US" dirty="0"/>
          </a:p>
        </p:txBody>
      </p:sp>
      <p:sp>
        <p:nvSpPr>
          <p:cNvPr id="4" name="标题 3"/>
          <p:cNvSpPr>
            <a:spLocks noGrp="1"/>
          </p:cNvSpPr>
          <p:nvPr>
            <p:ph type="title"/>
          </p:nvPr>
        </p:nvSpPr>
        <p:spPr>
          <a:xfrm>
            <a:off x="905781" y="464457"/>
            <a:ext cx="5813426" cy="995679"/>
          </a:xfrm>
        </p:spPr>
        <p:txBody>
          <a:bodyPr/>
          <a:lstStyle/>
          <a:p>
            <a:r>
              <a:rPr kumimoji="1" lang="zh-CN" altLang="en-US" b="1" dirty="0" smtClean="0"/>
              <a:t>主要特点</a:t>
            </a:r>
            <a:endParaRPr kumimoji="1" lang="zh-CN" altLang="en-US" b="1" dirty="0"/>
          </a:p>
        </p:txBody>
      </p:sp>
    </p:spTree>
    <p:extLst>
      <p:ext uri="{BB962C8B-B14F-4D97-AF65-F5344CB8AC3E}">
        <p14:creationId xmlns:p14="http://schemas.microsoft.com/office/powerpoint/2010/main" val="823590099"/>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fade">
                                      <p:cBhvr>
                                        <p:cTn id="15" dur="500"/>
                                        <p:tgtEl>
                                          <p:spTgt spid="2">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2">
                                            <p:txEl>
                                              <p:pRg st="3" end="3"/>
                                            </p:txEl>
                                          </p:spTgt>
                                        </p:tgtEl>
                                        <p:attrNameLst>
                                          <p:attrName>style.visibility</p:attrName>
                                        </p:attrNameLst>
                                      </p:cBhvr>
                                      <p:to>
                                        <p:strVal val="visible"/>
                                      </p:to>
                                    </p:set>
                                    <p:animEffect transition="in" filter="fade">
                                      <p:cBhvr>
                                        <p:cTn id="18" dur="500"/>
                                        <p:tgtEl>
                                          <p:spTgt spid="2">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animEffect transition="in" filter="fade">
                                      <p:cBhvr>
                                        <p:cTn id="23" dur="500"/>
                                        <p:tgtEl>
                                          <p:spTgt spid="2">
                                            <p:txEl>
                                              <p:pRg st="4" end="4"/>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2">
                                            <p:txEl>
                                              <p:pRg st="5" end="5"/>
                                            </p:txEl>
                                          </p:spTgt>
                                        </p:tgtEl>
                                        <p:attrNameLst>
                                          <p:attrName>style.visibility</p:attrName>
                                        </p:attrNameLst>
                                      </p:cBhvr>
                                      <p:to>
                                        <p:strVal val="visible"/>
                                      </p:to>
                                    </p:set>
                                    <p:animEffect transition="in" filter="fade">
                                      <p:cBhvr>
                                        <p:cTn id="26" dur="500"/>
                                        <p:tgtEl>
                                          <p:spTgt spid="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644524" y="1689102"/>
            <a:ext cx="7886700" cy="5032374"/>
          </a:xfrm>
        </p:spPr>
        <p:txBody>
          <a:bodyPr>
            <a:noAutofit/>
          </a:bodyPr>
          <a:lstStyle/>
          <a:p>
            <a:pPr>
              <a:lnSpc>
                <a:spcPct val="150000"/>
              </a:lnSpc>
            </a:pPr>
            <a:r>
              <a:rPr lang="zh-CN" altLang="en-US" sz="2000" b="1" dirty="0" smtClean="0">
                <a:solidFill>
                  <a:schemeClr val="tx1">
                    <a:lumMod val="95000"/>
                    <a:lumOff val="5000"/>
                  </a:schemeClr>
                </a:solidFill>
                <a:effectLst>
                  <a:outerShdw blurRad="38100" dist="38100" dir="2700000" algn="tl">
                    <a:srgbClr val="DDDDDD"/>
                  </a:outerShdw>
                </a:effectLst>
                <a:latin typeface="微软雅黑"/>
                <a:ea typeface="微软雅黑"/>
                <a:cs typeface="微软雅黑"/>
              </a:rPr>
              <a:t>管理</a:t>
            </a:r>
            <a:r>
              <a:rPr lang="zh-CN" altLang="en-US" sz="2000" b="1" dirty="0">
                <a:solidFill>
                  <a:schemeClr val="tx1">
                    <a:lumMod val="95000"/>
                    <a:lumOff val="5000"/>
                  </a:schemeClr>
                </a:solidFill>
                <a:effectLst>
                  <a:outerShdw blurRad="38100" dist="38100" dir="2700000" algn="tl">
                    <a:srgbClr val="DDDDDD"/>
                  </a:outerShdw>
                </a:effectLst>
                <a:latin typeface="微软雅黑"/>
                <a:ea typeface="微软雅黑"/>
                <a:cs typeface="微软雅黑"/>
              </a:rPr>
              <a:t>处理</a:t>
            </a:r>
            <a:r>
              <a:rPr lang="zh-CN" altLang="en-US" sz="2000" b="1" dirty="0" smtClean="0">
                <a:solidFill>
                  <a:srgbClr val="FF0000"/>
                </a:solidFill>
                <a:effectLst>
                  <a:outerShdw blurRad="38100" dist="38100" dir="2700000" algn="tl">
                    <a:srgbClr val="DDDDDD"/>
                  </a:outerShdw>
                </a:effectLst>
                <a:latin typeface="微软雅黑"/>
                <a:ea typeface="微软雅黑"/>
                <a:cs typeface="微软雅黑"/>
              </a:rPr>
              <a:t>智能化</a:t>
            </a:r>
            <a:endParaRPr lang="en-US" altLang="zh-CN" sz="2000" b="1" dirty="0" smtClean="0">
              <a:solidFill>
                <a:srgbClr val="FF0000"/>
              </a:solidFill>
              <a:effectLst>
                <a:outerShdw blurRad="38100" dist="38100" dir="2700000" algn="tl">
                  <a:srgbClr val="DDDDDD"/>
                </a:outerShdw>
              </a:effectLst>
              <a:latin typeface="微软雅黑"/>
              <a:ea typeface="微软雅黑"/>
              <a:cs typeface="微软雅黑"/>
            </a:endParaRPr>
          </a:p>
          <a:p>
            <a:pPr lvl="1">
              <a:lnSpc>
                <a:spcPct val="150000"/>
              </a:lnSpc>
              <a:spcBef>
                <a:spcPts val="0"/>
              </a:spcBef>
            </a:pPr>
            <a:r>
              <a:rPr lang="zh-CN" altLang="en-US" sz="1800" dirty="0">
                <a:latin typeface="微软雅黑"/>
                <a:ea typeface="微软雅黑"/>
                <a:cs typeface="微软雅黑"/>
              </a:rPr>
              <a:t>物</a:t>
            </a:r>
            <a:r>
              <a:rPr lang="zh-CN" altLang="en-US" sz="1800" dirty="0" smtClean="0">
                <a:latin typeface="微软雅黑"/>
                <a:ea typeface="微软雅黑"/>
                <a:cs typeface="微软雅黑"/>
              </a:rPr>
              <a:t>联网将大规模数据高效、可靠地组织起来，为上层行业应用提供智能的支撑平台。</a:t>
            </a:r>
            <a:endParaRPr lang="en-US" altLang="zh-CN" sz="1800" dirty="0">
              <a:latin typeface="微软雅黑"/>
              <a:ea typeface="微软雅黑"/>
              <a:cs typeface="微软雅黑"/>
            </a:endParaRPr>
          </a:p>
          <a:p>
            <a:pPr lvl="1">
              <a:lnSpc>
                <a:spcPct val="150000"/>
              </a:lnSpc>
            </a:pPr>
            <a:r>
              <a:rPr lang="zh-CN" altLang="en-US" sz="1800" dirty="0" smtClean="0">
                <a:latin typeface="微软雅黑"/>
                <a:ea typeface="微软雅黑"/>
                <a:cs typeface="微软雅黑"/>
              </a:rPr>
              <a:t>与此同时</a:t>
            </a:r>
            <a:r>
              <a:rPr lang="zh-CN" altLang="en-US" sz="1800" dirty="0">
                <a:latin typeface="微软雅黑"/>
                <a:ea typeface="微软雅黑"/>
                <a:cs typeface="微软雅黑"/>
              </a:rPr>
              <a:t>，运筹学，机器学习，数据挖掘，专家系统等决策手段将广泛应用于各行各业</a:t>
            </a:r>
            <a:r>
              <a:rPr lang="zh-CN" altLang="en-US" sz="1800" dirty="0" smtClean="0">
                <a:latin typeface="微软雅黑"/>
                <a:ea typeface="微软雅黑"/>
                <a:cs typeface="微软雅黑"/>
              </a:rPr>
              <a:t>。</a:t>
            </a:r>
            <a:endParaRPr lang="en-US" altLang="zh-CN" sz="1800" dirty="0">
              <a:solidFill>
                <a:srgbClr val="C00000"/>
              </a:solidFill>
              <a:effectLst>
                <a:outerShdw blurRad="38100" dist="38100" dir="2700000" algn="tl">
                  <a:srgbClr val="DDDDDD"/>
                </a:outerShdw>
              </a:effectLst>
              <a:latin typeface="微软雅黑"/>
              <a:ea typeface="微软雅黑"/>
              <a:cs typeface="微软雅黑"/>
            </a:endParaRPr>
          </a:p>
          <a:p>
            <a:pPr>
              <a:lnSpc>
                <a:spcPct val="150000"/>
              </a:lnSpc>
            </a:pPr>
            <a:r>
              <a:rPr lang="zh-CN" altLang="en-US" sz="2000" b="1" dirty="0">
                <a:solidFill>
                  <a:srgbClr val="0D0D0D"/>
                </a:solidFill>
                <a:effectLst>
                  <a:outerShdw blurRad="38100" dist="38100" dir="2700000" algn="tl">
                    <a:srgbClr val="DDDDDD"/>
                  </a:outerShdw>
                </a:effectLst>
                <a:latin typeface="微软雅黑"/>
                <a:ea typeface="微软雅黑"/>
                <a:cs typeface="微软雅黑"/>
              </a:rPr>
              <a:t>应用服务</a:t>
            </a:r>
            <a:r>
              <a:rPr lang="zh-CN" altLang="en-US" sz="2000" b="1" dirty="0">
                <a:solidFill>
                  <a:srgbClr val="FF0000"/>
                </a:solidFill>
                <a:effectLst>
                  <a:outerShdw blurRad="38100" dist="38100" dir="2700000" algn="tl">
                    <a:srgbClr val="DDDDDD"/>
                  </a:outerShdw>
                </a:effectLst>
                <a:latin typeface="微软雅黑"/>
                <a:ea typeface="微软雅黑"/>
                <a:cs typeface="微软雅黑"/>
              </a:rPr>
              <a:t>链</a:t>
            </a:r>
            <a:r>
              <a:rPr lang="zh-CN" altLang="en-US" sz="2000" b="1" dirty="0" smtClean="0">
                <a:solidFill>
                  <a:srgbClr val="FF0000"/>
                </a:solidFill>
                <a:effectLst>
                  <a:outerShdw blurRad="38100" dist="38100" dir="2700000" algn="tl">
                    <a:srgbClr val="DDDDDD"/>
                  </a:outerShdw>
                </a:effectLst>
                <a:latin typeface="微软雅黑"/>
                <a:ea typeface="微软雅黑"/>
                <a:cs typeface="微软雅黑"/>
              </a:rPr>
              <a:t>条化</a:t>
            </a:r>
            <a:endParaRPr lang="en-US" altLang="zh-CN" sz="2000" b="1" dirty="0" smtClean="0">
              <a:solidFill>
                <a:srgbClr val="FF0000"/>
              </a:solidFill>
              <a:effectLst>
                <a:outerShdw blurRad="38100" dist="38100" dir="2700000" algn="tl">
                  <a:srgbClr val="DDDDDD"/>
                </a:outerShdw>
              </a:effectLst>
              <a:latin typeface="微软雅黑"/>
              <a:ea typeface="微软雅黑"/>
              <a:cs typeface="微软雅黑"/>
            </a:endParaRPr>
          </a:p>
          <a:p>
            <a:pPr lvl="1">
              <a:lnSpc>
                <a:spcPct val="150000"/>
              </a:lnSpc>
              <a:spcBef>
                <a:spcPts val="0"/>
              </a:spcBef>
            </a:pPr>
            <a:r>
              <a:rPr lang="zh-CN" altLang="en-US" sz="1800" dirty="0" smtClean="0">
                <a:latin typeface="微软雅黑"/>
                <a:ea typeface="微软雅黑"/>
                <a:cs typeface="微软雅黑"/>
              </a:rPr>
              <a:t>链条化是物联网应用的重要特点。以</a:t>
            </a:r>
            <a:r>
              <a:rPr lang="zh-CN" altLang="en-US" sz="1800" dirty="0">
                <a:latin typeface="微软雅黑"/>
                <a:ea typeface="微软雅黑"/>
                <a:cs typeface="微软雅黑"/>
              </a:rPr>
              <a:t>工业生产为例，物联网技术覆盖从原材料引进，生产调度，节能减排，仓储物流到产品销售，售后服务等各个环节</a:t>
            </a:r>
            <a:r>
              <a:rPr lang="zh-CN" altLang="en-US" sz="1800" dirty="0" smtClean="0">
                <a:latin typeface="微软雅黑"/>
                <a:ea typeface="微软雅黑"/>
                <a:cs typeface="微软雅黑"/>
              </a:rPr>
              <a:t>。</a:t>
            </a:r>
            <a:endParaRPr lang="en-US" altLang="zh-CN" sz="1800" dirty="0" smtClean="0">
              <a:latin typeface="微软雅黑"/>
              <a:ea typeface="微软雅黑"/>
              <a:cs typeface="微软雅黑"/>
            </a:endParaRPr>
          </a:p>
          <a:p>
            <a:pPr lvl="1">
              <a:lnSpc>
                <a:spcPct val="150000"/>
              </a:lnSpc>
            </a:pPr>
            <a:r>
              <a:rPr lang="zh-CN" altLang="en-US" sz="1800" dirty="0">
                <a:latin typeface="微软雅黑"/>
                <a:ea typeface="微软雅黑"/>
                <a:cs typeface="微软雅黑"/>
              </a:rPr>
              <a:t>物</a:t>
            </a:r>
            <a:r>
              <a:rPr lang="zh-CN" altLang="en-US" sz="1800" dirty="0" smtClean="0">
                <a:latin typeface="微软雅黑"/>
                <a:ea typeface="微软雅黑"/>
                <a:cs typeface="微软雅黑"/>
              </a:rPr>
              <a:t>联网技术在一个行业的应用也将带动相关上下游产业，最终服务于整个产业链。</a:t>
            </a:r>
            <a:endParaRPr lang="en-US" altLang="zh-CN" dirty="0">
              <a:solidFill>
                <a:srgbClr val="C00000"/>
              </a:solidFill>
              <a:effectLst>
                <a:outerShdw blurRad="38100" dist="38100" dir="2700000" algn="tl">
                  <a:srgbClr val="DDDDDD"/>
                </a:outerShdw>
              </a:effectLst>
              <a:latin typeface="微软雅黑"/>
              <a:ea typeface="微软雅黑"/>
              <a:cs typeface="微软雅黑"/>
            </a:endParaRPr>
          </a:p>
        </p:txBody>
      </p:sp>
      <p:sp>
        <p:nvSpPr>
          <p:cNvPr id="3" name="幻灯片编号占位符 2"/>
          <p:cNvSpPr>
            <a:spLocks noGrp="1"/>
          </p:cNvSpPr>
          <p:nvPr>
            <p:ph type="sldNum" sz="quarter" idx="12"/>
          </p:nvPr>
        </p:nvSpPr>
        <p:spPr/>
        <p:txBody>
          <a:bodyPr/>
          <a:lstStyle/>
          <a:p>
            <a:fld id="{0503CE10-F9D3-4072-A615-6A95AA0B7B65}" type="slidenum">
              <a:rPr lang="zh-CN" altLang="en-US" smtClean="0"/>
              <a:t>52</a:t>
            </a:fld>
            <a:endParaRPr lang="zh-CN" altLang="en-US" dirty="0"/>
          </a:p>
        </p:txBody>
      </p:sp>
      <p:sp>
        <p:nvSpPr>
          <p:cNvPr id="4" name="标题 3"/>
          <p:cNvSpPr>
            <a:spLocks noGrp="1"/>
          </p:cNvSpPr>
          <p:nvPr>
            <p:ph type="title"/>
          </p:nvPr>
        </p:nvSpPr>
        <p:spPr>
          <a:xfrm>
            <a:off x="847724" y="478973"/>
            <a:ext cx="5813426" cy="995679"/>
          </a:xfrm>
        </p:spPr>
        <p:txBody>
          <a:bodyPr/>
          <a:lstStyle/>
          <a:p>
            <a:r>
              <a:rPr kumimoji="1" lang="zh-CN" altLang="en-US" b="1" dirty="0" smtClean="0"/>
              <a:t>主要特点</a:t>
            </a:r>
            <a:endParaRPr kumimoji="1" lang="zh-CN" altLang="en-US" b="1" dirty="0"/>
          </a:p>
        </p:txBody>
      </p:sp>
    </p:spTree>
    <p:extLst>
      <p:ext uri="{BB962C8B-B14F-4D97-AF65-F5344CB8AC3E}">
        <p14:creationId xmlns:p14="http://schemas.microsoft.com/office/powerpoint/2010/main" val="1277656222"/>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Effect transition="in" filter="fade">
                                      <p:cBhvr>
                                        <p:cTn id="13" dur="500"/>
                                        <p:tgtEl>
                                          <p:spTgt spid="2">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
                                            <p:txEl>
                                              <p:pRg st="3" end="3"/>
                                            </p:txEl>
                                          </p:spTgt>
                                        </p:tgtEl>
                                        <p:attrNameLst>
                                          <p:attrName>style.visibility</p:attrName>
                                        </p:attrNameLst>
                                      </p:cBhvr>
                                      <p:to>
                                        <p:strVal val="visible"/>
                                      </p:to>
                                    </p:set>
                                    <p:animEffect transition="in" filter="fade">
                                      <p:cBhvr>
                                        <p:cTn id="18" dur="500"/>
                                        <p:tgtEl>
                                          <p:spTgt spid="2">
                                            <p:txEl>
                                              <p:pRg st="3" end="3"/>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animEffect transition="in" filter="fade">
                                      <p:cBhvr>
                                        <p:cTn id="21" dur="500"/>
                                        <p:tgtEl>
                                          <p:spTgt spid="2">
                                            <p:txEl>
                                              <p:pRg st="4" end="4"/>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2">
                                            <p:txEl>
                                              <p:pRg st="5" end="5"/>
                                            </p:txEl>
                                          </p:spTgt>
                                        </p:tgtEl>
                                        <p:attrNameLst>
                                          <p:attrName>style.visibility</p:attrName>
                                        </p:attrNameLst>
                                      </p:cBhvr>
                                      <p:to>
                                        <p:strVal val="visible"/>
                                      </p:to>
                                    </p:set>
                                    <p:animEffect transition="in" filter="fade">
                                      <p:cBhvr>
                                        <p:cTn id="24" dur="500"/>
                                        <p:tgtEl>
                                          <p:spTgt spid="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1905000" y="1854200"/>
            <a:ext cx="4629150" cy="4351338"/>
          </a:xfrm>
        </p:spPr>
        <p:txBody>
          <a:bodyPr/>
          <a:lstStyle/>
          <a:p>
            <a:r>
              <a:rPr lang="en-US" altLang="zh-CN" dirty="0"/>
              <a:t>1.1 </a:t>
            </a:r>
            <a:r>
              <a:rPr lang="zh-CN" altLang="en-US" dirty="0">
                <a:solidFill>
                  <a:schemeClr val="tx1">
                    <a:lumMod val="95000"/>
                    <a:lumOff val="5000"/>
                  </a:schemeClr>
                </a:solidFill>
              </a:rPr>
              <a:t>起源与发展</a:t>
            </a:r>
            <a:endParaRPr lang="en-US" altLang="zh-CN" dirty="0">
              <a:solidFill>
                <a:schemeClr val="tx1">
                  <a:lumMod val="95000"/>
                  <a:lumOff val="5000"/>
                </a:schemeClr>
              </a:solidFill>
            </a:endParaRPr>
          </a:p>
          <a:p>
            <a:pPr lvl="1"/>
            <a:endParaRPr lang="en-US" altLang="zh-CN" dirty="0">
              <a:solidFill>
                <a:srgbClr val="C00000"/>
              </a:solidFill>
            </a:endParaRPr>
          </a:p>
          <a:p>
            <a:r>
              <a:rPr lang="en-US" altLang="zh-CN" dirty="0"/>
              <a:t>1.2 </a:t>
            </a:r>
            <a:r>
              <a:rPr lang="zh-CN" altLang="en-US" dirty="0"/>
              <a:t>核心技术</a:t>
            </a:r>
            <a:endParaRPr lang="en-US" altLang="zh-CN" dirty="0"/>
          </a:p>
          <a:p>
            <a:pPr lvl="1"/>
            <a:endParaRPr lang="en-US" altLang="zh-CN" dirty="0"/>
          </a:p>
          <a:p>
            <a:r>
              <a:rPr lang="en-US" altLang="zh-CN" dirty="0"/>
              <a:t>1.3</a:t>
            </a:r>
            <a:r>
              <a:rPr lang="en-US" altLang="zh-CN" sz="2800" dirty="0"/>
              <a:t> </a:t>
            </a:r>
            <a:r>
              <a:rPr lang="zh-CN" altLang="en-US" dirty="0"/>
              <a:t>主要特点</a:t>
            </a:r>
            <a:endParaRPr lang="en-US" altLang="zh-CN" sz="2800" dirty="0"/>
          </a:p>
          <a:p>
            <a:pPr lvl="2"/>
            <a:endParaRPr lang="en-US" altLang="zh-CN" dirty="0"/>
          </a:p>
          <a:p>
            <a:r>
              <a:rPr lang="zh-CN" altLang="zh-CN" sz="2800" b="1" dirty="0">
                <a:solidFill>
                  <a:srgbClr val="FF0000"/>
                </a:solidFill>
              </a:rPr>
              <a:t>1</a:t>
            </a:r>
            <a:r>
              <a:rPr lang="en-US" altLang="zh-CN" sz="2800" b="1" dirty="0">
                <a:solidFill>
                  <a:srgbClr val="FF0000"/>
                </a:solidFill>
              </a:rPr>
              <a:t>.4 </a:t>
            </a:r>
            <a:r>
              <a:rPr lang="zh-CN" altLang="en-US" sz="2800" b="1" dirty="0">
                <a:solidFill>
                  <a:srgbClr val="FF0000"/>
                </a:solidFill>
              </a:rPr>
              <a:t>发展趋势</a:t>
            </a:r>
            <a:endParaRPr lang="en-US" altLang="zh-CN" sz="2800" b="1" dirty="0">
              <a:solidFill>
                <a:srgbClr val="FF0000"/>
              </a:solidFill>
            </a:endParaRPr>
          </a:p>
          <a:p>
            <a:pPr lvl="1"/>
            <a:endParaRPr lang="en-US" altLang="zh-CN" dirty="0"/>
          </a:p>
          <a:p>
            <a:r>
              <a:rPr lang="en-US" altLang="zh-CN" dirty="0"/>
              <a:t>1.5 </a:t>
            </a:r>
            <a:r>
              <a:rPr lang="zh-CN" altLang="en-US" dirty="0"/>
              <a:t>应用</a:t>
            </a:r>
            <a:r>
              <a:rPr lang="zh-CN" altLang="en-US" dirty="0" smtClean="0"/>
              <a:t>前景</a:t>
            </a:r>
            <a:endParaRPr lang="en-US" altLang="zh-CN" dirty="0"/>
          </a:p>
        </p:txBody>
      </p:sp>
      <p:sp>
        <p:nvSpPr>
          <p:cNvPr id="3" name="幻灯片编号占位符 2"/>
          <p:cNvSpPr>
            <a:spLocks noGrp="1"/>
          </p:cNvSpPr>
          <p:nvPr>
            <p:ph type="sldNum" sz="quarter" idx="12"/>
          </p:nvPr>
        </p:nvSpPr>
        <p:spPr/>
        <p:txBody>
          <a:bodyPr/>
          <a:lstStyle/>
          <a:p>
            <a:fld id="{0503CE10-F9D3-4072-A615-6A95AA0B7B65}" type="slidenum">
              <a:rPr lang="zh-CN" altLang="en-US" smtClean="0"/>
              <a:t>53</a:t>
            </a:fld>
            <a:endParaRPr lang="zh-CN" altLang="en-US" dirty="0"/>
          </a:p>
        </p:txBody>
      </p:sp>
      <p:sp>
        <p:nvSpPr>
          <p:cNvPr id="4" name="标题 3"/>
          <p:cNvSpPr>
            <a:spLocks noGrp="1"/>
          </p:cNvSpPr>
          <p:nvPr>
            <p:ph type="title"/>
          </p:nvPr>
        </p:nvSpPr>
        <p:spPr>
          <a:xfrm>
            <a:off x="876753" y="464457"/>
            <a:ext cx="5813426" cy="995679"/>
          </a:xfrm>
        </p:spPr>
        <p:txBody>
          <a:bodyPr/>
          <a:lstStyle/>
          <a:p>
            <a:r>
              <a:rPr kumimoji="1" lang="zh-CN" altLang="en-US" b="1" dirty="0" smtClean="0"/>
              <a:t>本章内容</a:t>
            </a:r>
            <a:endParaRPr kumimoji="1" lang="zh-CN" altLang="en-US" b="1" dirty="0"/>
          </a:p>
        </p:txBody>
      </p:sp>
    </p:spTree>
    <p:extLst>
      <p:ext uri="{BB962C8B-B14F-4D97-AF65-F5344CB8AC3E}">
        <p14:creationId xmlns:p14="http://schemas.microsoft.com/office/powerpoint/2010/main" val="1661432063"/>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2">
                                            <p:txEl>
                                              <p:pRg st="6" end="6"/>
                                            </p:txEl>
                                          </p:spTgt>
                                        </p:tgtEl>
                                      </p:cBhvr>
                                    </p:animEffect>
                                    <p:animScale>
                                      <p:cBhvr>
                                        <p:cTn id="7" dur="250" autoRev="1" fill="hold"/>
                                        <p:tgtEl>
                                          <p:spTgt spid="2">
                                            <p:txEl>
                                              <p:pRg st="6" end="6"/>
                                            </p:txEl>
                                          </p:spTgt>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628650" y="1652234"/>
            <a:ext cx="8214408" cy="5205766"/>
          </a:xfrm>
        </p:spPr>
        <p:txBody>
          <a:bodyPr>
            <a:noAutofit/>
          </a:bodyPr>
          <a:lstStyle/>
          <a:p>
            <a:pPr marL="0" indent="0">
              <a:lnSpc>
                <a:spcPct val="150000"/>
              </a:lnSpc>
              <a:spcAft>
                <a:spcPts val="1200"/>
              </a:spcAft>
              <a:buNone/>
            </a:pPr>
            <a:r>
              <a:rPr kumimoji="1" lang="zh-CN" altLang="en-US" sz="2000" b="1" dirty="0" smtClean="0">
                <a:solidFill>
                  <a:srgbClr val="0070C0"/>
                </a:solidFill>
              </a:rPr>
              <a:t>物联网是信息技术发展到特定阶段的产物，是应运而生的。这里的</a:t>
            </a:r>
            <a:r>
              <a:rPr kumimoji="1" lang="zh-CN" altLang="en-US" sz="2000" b="1" dirty="0" smtClean="0">
                <a:solidFill>
                  <a:srgbClr val="FF0000"/>
                </a:solidFill>
              </a:rPr>
              <a:t>“运”</a:t>
            </a:r>
            <a:r>
              <a:rPr kumimoji="1" lang="zh-CN" altLang="en-US" sz="2000" b="1" dirty="0" smtClean="0">
                <a:solidFill>
                  <a:srgbClr val="0070C0"/>
                </a:solidFill>
              </a:rPr>
              <a:t>指</a:t>
            </a:r>
            <a:r>
              <a:rPr kumimoji="1" lang="zh-CN" altLang="en-US" sz="2000" b="1" dirty="0" smtClean="0">
                <a:solidFill>
                  <a:srgbClr val="0070C0"/>
                </a:solidFill>
              </a:rPr>
              <a:t>的</a:t>
            </a:r>
            <a:r>
              <a:rPr kumimoji="1" lang="zh-CN" altLang="en-US" sz="2000" b="1" dirty="0">
                <a:solidFill>
                  <a:srgbClr val="0070C0"/>
                </a:solidFill>
              </a:rPr>
              <a:t>：</a:t>
            </a:r>
            <a:endParaRPr kumimoji="1" lang="en-US" altLang="zh-CN" sz="2000" dirty="0" smtClean="0">
              <a:solidFill>
                <a:srgbClr val="0070C0"/>
              </a:solidFill>
            </a:endParaRPr>
          </a:p>
          <a:p>
            <a:pPr>
              <a:lnSpc>
                <a:spcPct val="150000"/>
              </a:lnSpc>
              <a:spcBef>
                <a:spcPts val="0"/>
              </a:spcBef>
            </a:pPr>
            <a:r>
              <a:rPr kumimoji="1" lang="zh-CN" altLang="en-US" sz="2000" b="1" dirty="0" smtClean="0">
                <a:solidFill>
                  <a:srgbClr val="FF0000"/>
                </a:solidFill>
              </a:rPr>
              <a:t>更广泛的互联互通</a:t>
            </a:r>
            <a:endParaRPr kumimoji="1" lang="en-US" altLang="zh-CN" sz="2000" b="1" dirty="0" smtClean="0">
              <a:solidFill>
                <a:srgbClr val="FF0000"/>
              </a:solidFill>
            </a:endParaRPr>
          </a:p>
          <a:p>
            <a:pPr lvl="1">
              <a:lnSpc>
                <a:spcPct val="100000"/>
              </a:lnSpc>
            </a:pPr>
            <a:r>
              <a:rPr kumimoji="1" lang="zh-CN" altLang="en-US" sz="1800" dirty="0" smtClean="0"/>
              <a:t>互联互通的对象从人延伸到物体</a:t>
            </a:r>
            <a:endParaRPr kumimoji="1" lang="en-US" altLang="zh-CN" sz="1800" dirty="0" smtClean="0"/>
          </a:p>
          <a:p>
            <a:pPr lvl="1">
              <a:lnSpc>
                <a:spcPct val="100000"/>
              </a:lnSpc>
            </a:pPr>
            <a:r>
              <a:rPr kumimoji="1" lang="zh-CN" altLang="en-US" sz="1800" dirty="0" smtClean="0"/>
              <a:t>互联互通方式的扩展</a:t>
            </a:r>
            <a:endParaRPr kumimoji="1" lang="en-US" altLang="zh-CN" sz="1800" dirty="0" smtClean="0"/>
          </a:p>
          <a:p>
            <a:pPr>
              <a:lnSpc>
                <a:spcPct val="150000"/>
              </a:lnSpc>
              <a:spcBef>
                <a:spcPts val="600"/>
              </a:spcBef>
            </a:pPr>
            <a:r>
              <a:rPr kumimoji="1" lang="zh-CN" altLang="en-US" sz="2000" b="1" dirty="0" smtClean="0">
                <a:solidFill>
                  <a:srgbClr val="FF0000"/>
                </a:solidFill>
              </a:rPr>
              <a:t>更透彻的感知</a:t>
            </a:r>
            <a:endParaRPr kumimoji="1" lang="en-US" altLang="zh-CN" sz="2000" b="1" dirty="0" smtClean="0">
              <a:solidFill>
                <a:srgbClr val="FF0000"/>
              </a:solidFill>
            </a:endParaRPr>
          </a:p>
          <a:p>
            <a:pPr lvl="1">
              <a:lnSpc>
                <a:spcPct val="150000"/>
              </a:lnSpc>
            </a:pPr>
            <a:r>
              <a:rPr kumimoji="1" lang="zh-CN" altLang="en-US" sz="1800" dirty="0" smtClean="0"/>
              <a:t>通信功能使传感器能够协同工作 </a:t>
            </a:r>
            <a:r>
              <a:rPr kumimoji="1" lang="en-US" altLang="zh-CN" sz="1800" dirty="0" smtClean="0"/>
              <a:t>( page 011</a:t>
            </a:r>
            <a:r>
              <a:rPr kumimoji="1" lang="zh-CN" altLang="en-US" sz="1800" dirty="0" smtClean="0"/>
              <a:t>，案例分析</a:t>
            </a:r>
            <a:r>
              <a:rPr kumimoji="1" lang="en-US" altLang="zh-CN" sz="1800" dirty="0" smtClean="0"/>
              <a:t>)</a:t>
            </a:r>
          </a:p>
          <a:p>
            <a:pPr>
              <a:lnSpc>
                <a:spcPct val="150000"/>
              </a:lnSpc>
            </a:pPr>
            <a:r>
              <a:rPr kumimoji="1" lang="zh-CN" altLang="en-US" sz="2000" b="1" dirty="0" smtClean="0">
                <a:solidFill>
                  <a:srgbClr val="FF0000"/>
                </a:solidFill>
              </a:rPr>
              <a:t>更深入的智能</a:t>
            </a:r>
            <a:endParaRPr kumimoji="1" lang="en-US" altLang="zh-CN" sz="2000" b="1" dirty="0" smtClean="0">
              <a:solidFill>
                <a:srgbClr val="FF0000"/>
              </a:solidFill>
            </a:endParaRPr>
          </a:p>
          <a:p>
            <a:pPr lvl="1">
              <a:lnSpc>
                <a:spcPct val="100000"/>
              </a:lnSpc>
            </a:pPr>
            <a:r>
              <a:rPr kumimoji="1" lang="zh-CN" altLang="en-US" sz="1800" dirty="0" smtClean="0"/>
              <a:t>多传感器实现“人多力量大”的智能</a:t>
            </a:r>
            <a:endParaRPr kumimoji="1" lang="en-US" altLang="zh-CN" sz="1800" dirty="0" smtClean="0"/>
          </a:p>
          <a:p>
            <a:pPr lvl="1">
              <a:lnSpc>
                <a:spcPct val="100000"/>
              </a:lnSpc>
            </a:pPr>
            <a:r>
              <a:rPr kumimoji="1" lang="zh-CN" altLang="en-US" sz="1800" dirty="0" smtClean="0"/>
              <a:t>多维感知数据实现“防患于未然”的智能</a:t>
            </a:r>
            <a:endParaRPr kumimoji="1" lang="en-US" altLang="zh-CN" sz="1800" dirty="0" smtClean="0"/>
          </a:p>
          <a:p>
            <a:pPr lvl="1">
              <a:lnSpc>
                <a:spcPct val="100000"/>
              </a:lnSpc>
            </a:pPr>
            <a:r>
              <a:rPr kumimoji="1" lang="zh-CN" altLang="en-US" sz="1800" dirty="0" smtClean="0"/>
              <a:t>大数据挖掘实现“见微知著”的智能</a:t>
            </a:r>
            <a:endParaRPr kumimoji="1" lang="en-US" altLang="zh-CN" sz="1800" dirty="0" smtClean="0"/>
          </a:p>
        </p:txBody>
      </p:sp>
      <p:sp>
        <p:nvSpPr>
          <p:cNvPr id="3" name="幻灯片编号占位符 2"/>
          <p:cNvSpPr>
            <a:spLocks noGrp="1"/>
          </p:cNvSpPr>
          <p:nvPr>
            <p:ph type="sldNum" sz="quarter" idx="12"/>
          </p:nvPr>
        </p:nvSpPr>
        <p:spPr/>
        <p:txBody>
          <a:bodyPr/>
          <a:lstStyle/>
          <a:p>
            <a:fld id="{0503CE10-F9D3-4072-A615-6A95AA0B7B65}" type="slidenum">
              <a:rPr lang="zh-CN" altLang="en-US" smtClean="0"/>
              <a:t>54</a:t>
            </a:fld>
            <a:endParaRPr lang="zh-CN" altLang="en-US" dirty="0"/>
          </a:p>
        </p:txBody>
      </p:sp>
      <p:sp>
        <p:nvSpPr>
          <p:cNvPr id="4" name="标题 3"/>
          <p:cNvSpPr>
            <a:spLocks noGrp="1"/>
          </p:cNvSpPr>
          <p:nvPr>
            <p:ph type="title"/>
          </p:nvPr>
        </p:nvSpPr>
        <p:spPr>
          <a:xfrm>
            <a:off x="760638" y="476083"/>
            <a:ext cx="5813426" cy="995679"/>
          </a:xfrm>
        </p:spPr>
        <p:txBody>
          <a:bodyPr/>
          <a:lstStyle/>
          <a:p>
            <a:r>
              <a:rPr kumimoji="1" lang="zh-CN" altLang="en-US" b="1" dirty="0" smtClean="0"/>
              <a:t>发展趋势</a:t>
            </a:r>
            <a:endParaRPr kumimoji="1" lang="zh-CN" altLang="en-US" b="1" dirty="0"/>
          </a:p>
        </p:txBody>
      </p:sp>
    </p:spTree>
    <p:extLst>
      <p:ext uri="{BB962C8B-B14F-4D97-AF65-F5344CB8AC3E}">
        <p14:creationId xmlns:p14="http://schemas.microsoft.com/office/powerpoint/2010/main" val="2206979141"/>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fade">
                                      <p:cBhvr>
                                        <p:cTn id="15" dur="500"/>
                                        <p:tgtEl>
                                          <p:spTgt spid="2">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2">
                                            <p:txEl>
                                              <p:pRg st="3" end="3"/>
                                            </p:txEl>
                                          </p:spTgt>
                                        </p:tgtEl>
                                        <p:attrNameLst>
                                          <p:attrName>style.visibility</p:attrName>
                                        </p:attrNameLst>
                                      </p:cBhvr>
                                      <p:to>
                                        <p:strVal val="visible"/>
                                      </p:to>
                                    </p:set>
                                    <p:animEffect transition="in" filter="fade">
                                      <p:cBhvr>
                                        <p:cTn id="18" dur="500"/>
                                        <p:tgtEl>
                                          <p:spTgt spid="2">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animEffect transition="in" filter="fade">
                                      <p:cBhvr>
                                        <p:cTn id="23" dur="500"/>
                                        <p:tgtEl>
                                          <p:spTgt spid="2">
                                            <p:txEl>
                                              <p:pRg st="4" end="4"/>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2">
                                            <p:txEl>
                                              <p:pRg st="5" end="5"/>
                                            </p:txEl>
                                          </p:spTgt>
                                        </p:tgtEl>
                                        <p:attrNameLst>
                                          <p:attrName>style.visibility</p:attrName>
                                        </p:attrNameLst>
                                      </p:cBhvr>
                                      <p:to>
                                        <p:strVal val="visible"/>
                                      </p:to>
                                    </p:set>
                                    <p:animEffect transition="in" filter="fade">
                                      <p:cBhvr>
                                        <p:cTn id="26" dur="500"/>
                                        <p:tgtEl>
                                          <p:spTgt spid="2">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animEffect transition="in" filter="fade">
                                      <p:cBhvr>
                                        <p:cTn id="31" dur="500"/>
                                        <p:tgtEl>
                                          <p:spTgt spid="2">
                                            <p:txEl>
                                              <p:pRg st="6" end="6"/>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2">
                                            <p:txEl>
                                              <p:pRg st="7" end="7"/>
                                            </p:txEl>
                                          </p:spTgt>
                                        </p:tgtEl>
                                        <p:attrNameLst>
                                          <p:attrName>style.visibility</p:attrName>
                                        </p:attrNameLst>
                                      </p:cBhvr>
                                      <p:to>
                                        <p:strVal val="visible"/>
                                      </p:to>
                                    </p:set>
                                    <p:animEffect transition="in" filter="fade">
                                      <p:cBhvr>
                                        <p:cTn id="34" dur="500"/>
                                        <p:tgtEl>
                                          <p:spTgt spid="2">
                                            <p:txEl>
                                              <p:pRg st="7" end="7"/>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2">
                                            <p:txEl>
                                              <p:pRg st="8" end="8"/>
                                            </p:txEl>
                                          </p:spTgt>
                                        </p:tgtEl>
                                        <p:attrNameLst>
                                          <p:attrName>style.visibility</p:attrName>
                                        </p:attrNameLst>
                                      </p:cBhvr>
                                      <p:to>
                                        <p:strVal val="visible"/>
                                      </p:to>
                                    </p:set>
                                    <p:animEffect transition="in" filter="fade">
                                      <p:cBhvr>
                                        <p:cTn id="37" dur="500"/>
                                        <p:tgtEl>
                                          <p:spTgt spid="2">
                                            <p:txEl>
                                              <p:pRg st="8" end="8"/>
                                            </p:txEl>
                                          </p:spTgt>
                                        </p:tgtEl>
                                      </p:cBhvr>
                                    </p:animEffect>
                                  </p:childTnLst>
                                </p:cTn>
                              </p:par>
                              <p:par>
                                <p:cTn id="38" presetID="10" presetClass="entr" presetSubtype="0" fill="hold" nodeType="withEffect">
                                  <p:stCondLst>
                                    <p:cond delay="0"/>
                                  </p:stCondLst>
                                  <p:childTnLst>
                                    <p:set>
                                      <p:cBhvr>
                                        <p:cTn id="39" dur="1" fill="hold">
                                          <p:stCondLst>
                                            <p:cond delay="0"/>
                                          </p:stCondLst>
                                        </p:cTn>
                                        <p:tgtEl>
                                          <p:spTgt spid="2">
                                            <p:txEl>
                                              <p:pRg st="9" end="9"/>
                                            </p:txEl>
                                          </p:spTgt>
                                        </p:tgtEl>
                                        <p:attrNameLst>
                                          <p:attrName>style.visibility</p:attrName>
                                        </p:attrNameLst>
                                      </p:cBhvr>
                                      <p:to>
                                        <p:strVal val="visible"/>
                                      </p:to>
                                    </p:set>
                                    <p:animEffect transition="in" filter="fade">
                                      <p:cBhvr>
                                        <p:cTn id="40" dur="500"/>
                                        <p:tgtEl>
                                          <p:spTgt spid="2">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en-US" altLang="zh-CN" dirty="0"/>
              <a:t>1.1 </a:t>
            </a:r>
            <a:r>
              <a:rPr lang="zh-CN" altLang="en-US" dirty="0">
                <a:solidFill>
                  <a:schemeClr val="tx1">
                    <a:lumMod val="95000"/>
                    <a:lumOff val="5000"/>
                  </a:schemeClr>
                </a:solidFill>
              </a:rPr>
              <a:t>起源与发展</a:t>
            </a:r>
            <a:endParaRPr lang="en-US" altLang="zh-CN" dirty="0">
              <a:solidFill>
                <a:schemeClr val="tx1">
                  <a:lumMod val="95000"/>
                  <a:lumOff val="5000"/>
                </a:schemeClr>
              </a:solidFill>
            </a:endParaRPr>
          </a:p>
          <a:p>
            <a:pPr lvl="1"/>
            <a:endParaRPr lang="en-US" altLang="zh-CN" dirty="0">
              <a:solidFill>
                <a:srgbClr val="C00000"/>
              </a:solidFill>
            </a:endParaRPr>
          </a:p>
          <a:p>
            <a:r>
              <a:rPr lang="en-US" altLang="zh-CN" dirty="0"/>
              <a:t>1.2 </a:t>
            </a:r>
            <a:r>
              <a:rPr lang="zh-CN" altLang="en-US" dirty="0"/>
              <a:t>核心技术</a:t>
            </a:r>
            <a:endParaRPr lang="en-US" altLang="zh-CN" dirty="0"/>
          </a:p>
          <a:p>
            <a:pPr lvl="1"/>
            <a:endParaRPr lang="en-US" altLang="zh-CN" dirty="0"/>
          </a:p>
          <a:p>
            <a:r>
              <a:rPr lang="en-US" altLang="zh-CN" dirty="0"/>
              <a:t>1.3 </a:t>
            </a:r>
            <a:r>
              <a:rPr lang="zh-CN" altLang="en-US" dirty="0"/>
              <a:t>主要特点</a:t>
            </a:r>
            <a:endParaRPr lang="en-US" altLang="zh-CN" dirty="0"/>
          </a:p>
          <a:p>
            <a:pPr lvl="1"/>
            <a:endParaRPr lang="en-US" altLang="zh-CN" dirty="0" smtClean="0"/>
          </a:p>
          <a:p>
            <a:r>
              <a:rPr lang="zh-CN" altLang="zh-CN" dirty="0" smtClean="0"/>
              <a:t>1</a:t>
            </a:r>
            <a:r>
              <a:rPr lang="en-US" altLang="zh-CN" dirty="0" smtClean="0"/>
              <a:t>.4 </a:t>
            </a:r>
            <a:r>
              <a:rPr lang="zh-CN" altLang="en-US" dirty="0" smtClean="0"/>
              <a:t>发展趋势</a:t>
            </a:r>
            <a:endParaRPr lang="en-US" altLang="zh-CN" dirty="0" smtClean="0"/>
          </a:p>
          <a:p>
            <a:pPr lvl="1"/>
            <a:endParaRPr lang="en-US" altLang="zh-CN" dirty="0"/>
          </a:p>
          <a:p>
            <a:r>
              <a:rPr lang="en-US" altLang="zh-CN" sz="2800" b="1" dirty="0" smtClean="0">
                <a:solidFill>
                  <a:srgbClr val="FF0000"/>
                </a:solidFill>
              </a:rPr>
              <a:t>1.5</a:t>
            </a:r>
            <a:r>
              <a:rPr lang="en-US" altLang="zh-CN" sz="3200" b="1" dirty="0" smtClean="0">
                <a:solidFill>
                  <a:srgbClr val="FF0000"/>
                </a:solidFill>
              </a:rPr>
              <a:t> </a:t>
            </a:r>
            <a:r>
              <a:rPr lang="zh-CN" altLang="en-US" sz="2800" b="1" dirty="0">
                <a:solidFill>
                  <a:srgbClr val="FF0000"/>
                </a:solidFill>
              </a:rPr>
              <a:t>应用前景</a:t>
            </a:r>
            <a:endParaRPr lang="en-US" altLang="zh-CN" sz="2800" b="1" dirty="0">
              <a:solidFill>
                <a:srgbClr val="FF0000"/>
              </a:solidFill>
            </a:endParaRPr>
          </a:p>
          <a:p>
            <a:endParaRPr kumimoji="1" lang="zh-CN" altLang="en-US" dirty="0"/>
          </a:p>
          <a:p>
            <a:endParaRPr kumimoji="1" lang="zh-CN" altLang="en-US" dirty="0"/>
          </a:p>
        </p:txBody>
      </p:sp>
      <p:sp>
        <p:nvSpPr>
          <p:cNvPr id="3" name="幻灯片编号占位符 2"/>
          <p:cNvSpPr>
            <a:spLocks noGrp="1"/>
          </p:cNvSpPr>
          <p:nvPr>
            <p:ph type="sldNum" sz="quarter" idx="12"/>
          </p:nvPr>
        </p:nvSpPr>
        <p:spPr/>
        <p:txBody>
          <a:bodyPr/>
          <a:lstStyle/>
          <a:p>
            <a:fld id="{0503CE10-F9D3-4072-A615-6A95AA0B7B65}" type="slidenum">
              <a:rPr lang="zh-CN" altLang="en-US" smtClean="0"/>
              <a:t>55</a:t>
            </a:fld>
            <a:endParaRPr lang="zh-CN" altLang="en-US" dirty="0"/>
          </a:p>
        </p:txBody>
      </p:sp>
      <p:sp>
        <p:nvSpPr>
          <p:cNvPr id="4" name="标题 3"/>
          <p:cNvSpPr>
            <a:spLocks noGrp="1"/>
          </p:cNvSpPr>
          <p:nvPr>
            <p:ph type="title"/>
          </p:nvPr>
        </p:nvSpPr>
        <p:spPr>
          <a:xfrm>
            <a:off x="818696" y="478971"/>
            <a:ext cx="5813426" cy="995679"/>
          </a:xfrm>
        </p:spPr>
        <p:txBody>
          <a:bodyPr/>
          <a:lstStyle/>
          <a:p>
            <a:r>
              <a:rPr kumimoji="1" lang="zh-CN" altLang="en-US" b="1" dirty="0" smtClean="0"/>
              <a:t>本章内容</a:t>
            </a:r>
            <a:endParaRPr kumimoji="1" lang="zh-CN" altLang="en-US" b="1" dirty="0"/>
          </a:p>
        </p:txBody>
      </p:sp>
    </p:spTree>
    <p:extLst>
      <p:ext uri="{BB962C8B-B14F-4D97-AF65-F5344CB8AC3E}">
        <p14:creationId xmlns:p14="http://schemas.microsoft.com/office/powerpoint/2010/main" val="3027797072"/>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2">
                                            <p:txEl>
                                              <p:pRg st="8" end="8"/>
                                            </p:txEl>
                                          </p:spTgt>
                                        </p:tgtEl>
                                      </p:cBhvr>
                                    </p:animEffect>
                                    <p:animScale>
                                      <p:cBhvr>
                                        <p:cTn id="7" dur="250" autoRev="1" fill="hold"/>
                                        <p:tgtEl>
                                          <p:spTgt spid="2">
                                            <p:txEl>
                                              <p:pRg st="8" end="8"/>
                                            </p:txEl>
                                          </p:spTgt>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628650" y="1571625"/>
            <a:ext cx="7886700" cy="4784726"/>
          </a:xfrm>
        </p:spPr>
        <p:txBody>
          <a:bodyPr>
            <a:noAutofit/>
          </a:bodyPr>
          <a:lstStyle/>
          <a:p>
            <a:pPr>
              <a:lnSpc>
                <a:spcPct val="150000"/>
              </a:lnSpc>
              <a:buFont typeface="Wingdings" panose="05000000000000000000" pitchFamily="2" charset="2"/>
              <a:buChar char="n"/>
            </a:pPr>
            <a:r>
              <a:rPr lang="zh-CN" altLang="en-US" dirty="0" smtClean="0">
                <a:solidFill>
                  <a:srgbClr val="000000"/>
                </a:solidFill>
                <a:latin typeface="Calibri" charset="0"/>
                <a:ea typeface="微软雅黑"/>
                <a:cs typeface="微软雅黑"/>
              </a:rPr>
              <a:t>物联网应用于</a:t>
            </a:r>
            <a:r>
              <a:rPr lang="zh-CN" altLang="en-US" b="1" dirty="0" smtClean="0">
                <a:solidFill>
                  <a:srgbClr val="FF0000"/>
                </a:solidFill>
                <a:latin typeface="Calibri" charset="0"/>
                <a:ea typeface="微软雅黑"/>
                <a:cs typeface="微软雅黑"/>
              </a:rPr>
              <a:t>农业</a:t>
            </a:r>
            <a:r>
              <a:rPr lang="zh-CN" altLang="en-US" dirty="0" smtClean="0">
                <a:solidFill>
                  <a:srgbClr val="000000"/>
                </a:solidFill>
                <a:latin typeface="Calibri" charset="0"/>
                <a:ea typeface="微软雅黑"/>
                <a:cs typeface="微软雅黑"/>
              </a:rPr>
              <a:t>生产、管理和农业产品加工，打造信息化农业产业链，从而实现农业的现代化。</a:t>
            </a:r>
            <a:endParaRPr lang="en-US" altLang="zh-CN" dirty="0" smtClean="0">
              <a:solidFill>
                <a:srgbClr val="000000"/>
              </a:solidFill>
              <a:latin typeface="Calibri" charset="0"/>
              <a:ea typeface="微软雅黑"/>
              <a:cs typeface="微软雅黑"/>
            </a:endParaRPr>
          </a:p>
          <a:p>
            <a:pPr>
              <a:lnSpc>
                <a:spcPct val="150000"/>
              </a:lnSpc>
              <a:buFont typeface="Wingdings" panose="05000000000000000000" pitchFamily="2" charset="2"/>
              <a:buChar char="n"/>
            </a:pPr>
            <a:r>
              <a:rPr lang="zh-CN" altLang="en-US" dirty="0">
                <a:solidFill>
                  <a:srgbClr val="000000"/>
                </a:solidFill>
                <a:latin typeface="Calibri" charset="0"/>
                <a:ea typeface="微软雅黑"/>
                <a:cs typeface="微软雅黑"/>
              </a:rPr>
              <a:t>物</a:t>
            </a:r>
            <a:r>
              <a:rPr lang="zh-CN" altLang="en-US" dirty="0" smtClean="0">
                <a:solidFill>
                  <a:srgbClr val="000000"/>
                </a:solidFill>
                <a:latin typeface="Calibri" charset="0"/>
                <a:ea typeface="微软雅黑"/>
                <a:cs typeface="微软雅黑"/>
              </a:rPr>
              <a:t>联网的</a:t>
            </a:r>
            <a:r>
              <a:rPr lang="zh-CN" altLang="en-US" b="1" dirty="0" smtClean="0">
                <a:solidFill>
                  <a:srgbClr val="FF0000"/>
                </a:solidFill>
                <a:latin typeface="Calibri" charset="0"/>
                <a:ea typeface="微软雅黑"/>
                <a:cs typeface="微软雅黑"/>
              </a:rPr>
              <a:t>工业应用</a:t>
            </a:r>
            <a:r>
              <a:rPr lang="zh-CN" altLang="en-US" dirty="0" smtClean="0">
                <a:solidFill>
                  <a:srgbClr val="000000"/>
                </a:solidFill>
                <a:latin typeface="Calibri" charset="0"/>
                <a:ea typeface="微软雅黑"/>
                <a:cs typeface="微软雅黑"/>
              </a:rPr>
              <a:t>可以持续提升工业控制能力与管理水平，实现柔性制造、绿色制造、智能制造和精益生产，推动工业转型升级。</a:t>
            </a:r>
            <a:endParaRPr lang="en-US" altLang="zh-CN" dirty="0" smtClean="0">
              <a:solidFill>
                <a:srgbClr val="000000"/>
              </a:solidFill>
              <a:latin typeface="Calibri" charset="0"/>
              <a:ea typeface="微软雅黑"/>
              <a:cs typeface="微软雅黑"/>
            </a:endParaRPr>
          </a:p>
          <a:p>
            <a:pPr>
              <a:lnSpc>
                <a:spcPct val="150000"/>
              </a:lnSpc>
              <a:buFont typeface="Wingdings" panose="05000000000000000000" pitchFamily="2" charset="2"/>
              <a:buChar char="n"/>
            </a:pPr>
            <a:r>
              <a:rPr lang="zh-CN" altLang="en-US" dirty="0">
                <a:solidFill>
                  <a:srgbClr val="000000"/>
                </a:solidFill>
                <a:latin typeface="Calibri" charset="0"/>
                <a:ea typeface="微软雅黑"/>
                <a:cs typeface="微软雅黑"/>
              </a:rPr>
              <a:t>物</a:t>
            </a:r>
            <a:r>
              <a:rPr lang="zh-CN" altLang="en-US" dirty="0" smtClean="0">
                <a:solidFill>
                  <a:srgbClr val="000000"/>
                </a:solidFill>
                <a:latin typeface="Calibri" charset="0"/>
                <a:ea typeface="微软雅黑"/>
                <a:cs typeface="微软雅黑"/>
              </a:rPr>
              <a:t>联网应用于</a:t>
            </a:r>
            <a:r>
              <a:rPr lang="zh-CN" altLang="en-US" b="1" dirty="0" smtClean="0">
                <a:solidFill>
                  <a:srgbClr val="FF0000"/>
                </a:solidFill>
                <a:latin typeface="Calibri" charset="0"/>
                <a:ea typeface="微软雅黑"/>
                <a:cs typeface="微软雅黑"/>
              </a:rPr>
              <a:t>零售</a:t>
            </a:r>
            <a:r>
              <a:rPr lang="zh-CN" altLang="en-US" dirty="0" smtClean="0">
                <a:solidFill>
                  <a:srgbClr val="000000"/>
                </a:solidFill>
                <a:latin typeface="Calibri" charset="0"/>
                <a:ea typeface="微软雅黑"/>
                <a:cs typeface="微软雅黑"/>
              </a:rPr>
              <a:t>、</a:t>
            </a:r>
            <a:r>
              <a:rPr lang="zh-CN" altLang="en-US" b="1" dirty="0" smtClean="0">
                <a:solidFill>
                  <a:srgbClr val="FF0000"/>
                </a:solidFill>
                <a:latin typeface="Calibri" charset="0"/>
                <a:ea typeface="微软雅黑"/>
                <a:cs typeface="微软雅黑"/>
              </a:rPr>
              <a:t>物流</a:t>
            </a:r>
            <a:r>
              <a:rPr lang="zh-CN" altLang="en-US" dirty="0" smtClean="0">
                <a:solidFill>
                  <a:srgbClr val="000000"/>
                </a:solidFill>
                <a:latin typeface="Calibri" charset="0"/>
                <a:ea typeface="微软雅黑"/>
                <a:cs typeface="微软雅黑"/>
              </a:rPr>
              <a:t>、</a:t>
            </a:r>
            <a:r>
              <a:rPr lang="zh-CN" altLang="en-US" b="1" dirty="0" smtClean="0">
                <a:solidFill>
                  <a:srgbClr val="FF0000"/>
                </a:solidFill>
                <a:latin typeface="Calibri" charset="0"/>
                <a:ea typeface="微软雅黑"/>
                <a:cs typeface="微软雅黑"/>
              </a:rPr>
              <a:t>金融</a:t>
            </a:r>
            <a:r>
              <a:rPr lang="zh-CN" altLang="en-US" dirty="0" smtClean="0">
                <a:solidFill>
                  <a:srgbClr val="000000"/>
                </a:solidFill>
                <a:latin typeface="Calibri" charset="0"/>
                <a:ea typeface="微软雅黑"/>
                <a:cs typeface="微软雅黑"/>
              </a:rPr>
              <a:t>等服务业，将大大促进服务产品、服务模式和产业形态的创新和现代化，成为服务业发展创新和现代化升级的强大动力。</a:t>
            </a:r>
            <a:endParaRPr lang="en-US" altLang="zh-CN" dirty="0" smtClean="0">
              <a:solidFill>
                <a:srgbClr val="000000"/>
              </a:solidFill>
              <a:latin typeface="Calibri" charset="0"/>
              <a:ea typeface="微软雅黑"/>
              <a:cs typeface="微软雅黑"/>
            </a:endParaRPr>
          </a:p>
        </p:txBody>
      </p:sp>
      <p:sp>
        <p:nvSpPr>
          <p:cNvPr id="3" name="幻灯片编号占位符 2"/>
          <p:cNvSpPr>
            <a:spLocks noGrp="1"/>
          </p:cNvSpPr>
          <p:nvPr>
            <p:ph type="sldNum" sz="quarter" idx="12"/>
          </p:nvPr>
        </p:nvSpPr>
        <p:spPr/>
        <p:txBody>
          <a:bodyPr/>
          <a:lstStyle/>
          <a:p>
            <a:fld id="{0503CE10-F9D3-4072-A615-6A95AA0B7B65}" type="slidenum">
              <a:rPr lang="zh-CN" altLang="en-US" smtClean="0"/>
              <a:t>56</a:t>
            </a:fld>
            <a:endParaRPr lang="zh-CN" altLang="en-US" dirty="0"/>
          </a:p>
        </p:txBody>
      </p:sp>
      <p:sp>
        <p:nvSpPr>
          <p:cNvPr id="4" name="标题 3"/>
          <p:cNvSpPr>
            <a:spLocks noGrp="1"/>
          </p:cNvSpPr>
          <p:nvPr>
            <p:ph type="title"/>
          </p:nvPr>
        </p:nvSpPr>
        <p:spPr>
          <a:xfrm>
            <a:off x="1007381" y="435428"/>
            <a:ext cx="5813426" cy="995679"/>
          </a:xfrm>
        </p:spPr>
        <p:txBody>
          <a:bodyPr/>
          <a:lstStyle/>
          <a:p>
            <a:r>
              <a:rPr kumimoji="1" lang="zh-CN" altLang="en-US" b="1" dirty="0" smtClean="0"/>
              <a:t>应用前景</a:t>
            </a:r>
            <a:endParaRPr kumimoji="1" lang="zh-CN" altLang="en-US" b="1" dirty="0"/>
          </a:p>
        </p:txBody>
      </p:sp>
    </p:spTree>
    <p:extLst>
      <p:ext uri="{BB962C8B-B14F-4D97-AF65-F5344CB8AC3E}">
        <p14:creationId xmlns:p14="http://schemas.microsoft.com/office/powerpoint/2010/main" val="42635831"/>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animEffect transition="in" filter="fade">
                                      <p:cBhvr>
                                        <p:cTn id="11" dur="500"/>
                                        <p:tgtEl>
                                          <p:spTgt spid="2">
                                            <p:txEl>
                                              <p:pRg st="1" end="1"/>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fade">
                                      <p:cBhvr>
                                        <p:cTn id="15" dur="500"/>
                                        <p:tgtEl>
                                          <p:spTgt spid="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190500" y="1495424"/>
            <a:ext cx="8763000" cy="5403851"/>
          </a:xfrm>
        </p:spPr>
        <p:txBody>
          <a:bodyPr>
            <a:noAutofit/>
          </a:bodyPr>
          <a:lstStyle/>
          <a:p>
            <a:pPr>
              <a:lnSpc>
                <a:spcPct val="150000"/>
              </a:lnSpc>
              <a:spcBef>
                <a:spcPts val="600"/>
              </a:spcBef>
              <a:buFont typeface="Wingdings" panose="05000000000000000000" pitchFamily="2" charset="2"/>
              <a:buChar char="n"/>
            </a:pPr>
            <a:r>
              <a:rPr lang="zh-CN" altLang="en-US" dirty="0" smtClean="0">
                <a:solidFill>
                  <a:srgbClr val="000000"/>
                </a:solidFill>
                <a:latin typeface="Calibri" charset="0"/>
                <a:ea typeface="微软雅黑"/>
                <a:cs typeface="微软雅黑"/>
              </a:rPr>
              <a:t>物联网在</a:t>
            </a:r>
            <a:r>
              <a:rPr lang="zh-CN" altLang="en-US" b="1" dirty="0" smtClean="0">
                <a:solidFill>
                  <a:srgbClr val="FF0000"/>
                </a:solidFill>
                <a:latin typeface="Calibri" charset="0"/>
                <a:ea typeface="微软雅黑"/>
                <a:cs typeface="微软雅黑"/>
              </a:rPr>
              <a:t>电网</a:t>
            </a:r>
            <a:r>
              <a:rPr lang="zh-CN" altLang="en-US" dirty="0" smtClean="0">
                <a:solidFill>
                  <a:srgbClr val="000000"/>
                </a:solidFill>
                <a:latin typeface="Calibri" charset="0"/>
                <a:ea typeface="微软雅黑"/>
                <a:cs typeface="微软雅黑"/>
              </a:rPr>
              <a:t>、</a:t>
            </a:r>
            <a:r>
              <a:rPr lang="zh-CN" altLang="en-US" b="1" dirty="0" smtClean="0">
                <a:solidFill>
                  <a:srgbClr val="FF0000"/>
                </a:solidFill>
                <a:latin typeface="Calibri" charset="0"/>
                <a:ea typeface="微软雅黑"/>
                <a:cs typeface="微软雅黑"/>
              </a:rPr>
              <a:t>交通</a:t>
            </a:r>
            <a:r>
              <a:rPr lang="zh-CN" altLang="en-US" dirty="0" smtClean="0">
                <a:solidFill>
                  <a:srgbClr val="000000"/>
                </a:solidFill>
                <a:latin typeface="Calibri" charset="0"/>
                <a:ea typeface="微软雅黑"/>
                <a:cs typeface="微软雅黑"/>
              </a:rPr>
              <a:t>、公共安全、气象、遥感勘查和环境保护等国家基础设备领域的应用，将有力地推动基础设备的智能化升级，实现能源资源环境的科学利用和科学管理。</a:t>
            </a:r>
            <a:endParaRPr lang="en-US" altLang="zh-CN" dirty="0" smtClean="0">
              <a:solidFill>
                <a:srgbClr val="000000"/>
              </a:solidFill>
              <a:latin typeface="Calibri" charset="0"/>
              <a:ea typeface="微软雅黑"/>
              <a:cs typeface="微软雅黑"/>
            </a:endParaRPr>
          </a:p>
          <a:p>
            <a:pPr>
              <a:lnSpc>
                <a:spcPct val="150000"/>
              </a:lnSpc>
              <a:spcBef>
                <a:spcPts val="600"/>
              </a:spcBef>
              <a:buFont typeface="Wingdings" panose="05000000000000000000" pitchFamily="2" charset="2"/>
              <a:buChar char="n"/>
            </a:pPr>
            <a:r>
              <a:rPr lang="zh-CN" altLang="en-US" dirty="0">
                <a:solidFill>
                  <a:srgbClr val="000000"/>
                </a:solidFill>
                <a:latin typeface="Calibri" charset="0"/>
                <a:ea typeface="微软雅黑"/>
                <a:cs typeface="微软雅黑"/>
              </a:rPr>
              <a:t>物</a:t>
            </a:r>
            <a:r>
              <a:rPr lang="zh-CN" altLang="en-US" dirty="0" smtClean="0">
                <a:solidFill>
                  <a:srgbClr val="000000"/>
                </a:solidFill>
                <a:latin typeface="Calibri" charset="0"/>
                <a:ea typeface="微软雅黑"/>
                <a:cs typeface="微软雅黑"/>
              </a:rPr>
              <a:t>联网应用于教育、</a:t>
            </a:r>
            <a:r>
              <a:rPr lang="zh-CN" altLang="en-US" b="1" dirty="0" smtClean="0">
                <a:solidFill>
                  <a:srgbClr val="FF0000"/>
                </a:solidFill>
                <a:latin typeface="Calibri" charset="0"/>
                <a:ea typeface="微软雅黑"/>
                <a:cs typeface="微软雅黑"/>
              </a:rPr>
              <a:t>医疗卫生</a:t>
            </a:r>
            <a:r>
              <a:rPr lang="zh-CN" altLang="en-US" dirty="0" smtClean="0">
                <a:solidFill>
                  <a:srgbClr val="000000"/>
                </a:solidFill>
                <a:latin typeface="Calibri" charset="0"/>
                <a:ea typeface="微软雅黑"/>
                <a:cs typeface="微软雅黑"/>
              </a:rPr>
              <a:t>、</a:t>
            </a:r>
            <a:r>
              <a:rPr lang="zh-CN" altLang="en-US" b="1" dirty="0" smtClean="0">
                <a:solidFill>
                  <a:srgbClr val="FF0000"/>
                </a:solidFill>
                <a:latin typeface="Calibri" charset="0"/>
                <a:ea typeface="微软雅黑"/>
                <a:cs typeface="微软雅黑"/>
              </a:rPr>
              <a:t>生活家居</a:t>
            </a:r>
            <a:r>
              <a:rPr lang="zh-CN" altLang="en-US" dirty="0" smtClean="0">
                <a:solidFill>
                  <a:srgbClr val="000000"/>
                </a:solidFill>
                <a:latin typeface="Calibri" charset="0"/>
                <a:ea typeface="微软雅黑"/>
                <a:cs typeface="微软雅黑"/>
              </a:rPr>
              <a:t>、旅游等社会生活领域，可扩展服务范围、创新服务形式、提升服务水平，有力推进基本公共服务的均等化，不断提高人民生活质量和水平。</a:t>
            </a:r>
            <a:endParaRPr lang="en-US" altLang="zh-CN" dirty="0" smtClean="0">
              <a:solidFill>
                <a:srgbClr val="000000"/>
              </a:solidFill>
              <a:latin typeface="Calibri" charset="0"/>
              <a:ea typeface="微软雅黑"/>
              <a:cs typeface="微软雅黑"/>
            </a:endParaRPr>
          </a:p>
          <a:p>
            <a:pPr>
              <a:lnSpc>
                <a:spcPct val="150000"/>
              </a:lnSpc>
              <a:spcBef>
                <a:spcPts val="600"/>
              </a:spcBef>
              <a:buFont typeface="Wingdings" panose="05000000000000000000" pitchFamily="2" charset="2"/>
              <a:buChar char="n"/>
            </a:pPr>
            <a:r>
              <a:rPr lang="zh-CN" altLang="en-US" dirty="0">
                <a:solidFill>
                  <a:srgbClr val="000000"/>
                </a:solidFill>
                <a:latin typeface="Calibri" charset="0"/>
                <a:ea typeface="微软雅黑"/>
                <a:cs typeface="微软雅黑"/>
              </a:rPr>
              <a:t>应用</a:t>
            </a:r>
            <a:r>
              <a:rPr lang="zh-CN" altLang="en-US" dirty="0" smtClean="0">
                <a:solidFill>
                  <a:srgbClr val="000000"/>
                </a:solidFill>
                <a:latin typeface="Calibri" charset="0"/>
                <a:ea typeface="微软雅黑"/>
                <a:cs typeface="微软雅黑"/>
              </a:rPr>
              <a:t>于</a:t>
            </a:r>
            <a:r>
              <a:rPr lang="zh-CN" altLang="en-US" b="1" dirty="0" smtClean="0">
                <a:solidFill>
                  <a:srgbClr val="FF0000"/>
                </a:solidFill>
                <a:latin typeface="Calibri" charset="0"/>
                <a:ea typeface="微软雅黑"/>
                <a:cs typeface="微软雅黑"/>
              </a:rPr>
              <a:t>国防</a:t>
            </a:r>
            <a:r>
              <a:rPr lang="zh-CN" altLang="en-US" dirty="0" smtClean="0">
                <a:solidFill>
                  <a:srgbClr val="000000"/>
                </a:solidFill>
                <a:latin typeface="Calibri" charset="0"/>
                <a:ea typeface="微软雅黑"/>
                <a:cs typeface="微软雅黑"/>
              </a:rPr>
              <a:t>和战争中的监视、侦察、定位、通信、计算、指挥等方面，将有利提升信息化条件下的国防与军事斗争能力，适应全球性的新军事变革。</a:t>
            </a:r>
            <a:endParaRPr lang="en-US" altLang="zh-CN" dirty="0" smtClean="0">
              <a:solidFill>
                <a:srgbClr val="000000"/>
              </a:solidFill>
              <a:latin typeface="微软雅黑"/>
              <a:ea typeface="微软雅黑"/>
              <a:cs typeface="微软雅黑"/>
            </a:endParaRPr>
          </a:p>
        </p:txBody>
      </p:sp>
      <p:sp>
        <p:nvSpPr>
          <p:cNvPr id="3" name="幻灯片编号占位符 2"/>
          <p:cNvSpPr>
            <a:spLocks noGrp="1"/>
          </p:cNvSpPr>
          <p:nvPr>
            <p:ph type="sldNum" sz="quarter" idx="12"/>
          </p:nvPr>
        </p:nvSpPr>
        <p:spPr/>
        <p:txBody>
          <a:bodyPr/>
          <a:lstStyle/>
          <a:p>
            <a:fld id="{0503CE10-F9D3-4072-A615-6A95AA0B7B65}" type="slidenum">
              <a:rPr lang="zh-CN" altLang="en-US" smtClean="0"/>
              <a:t>57</a:t>
            </a:fld>
            <a:endParaRPr lang="zh-CN" altLang="en-US" dirty="0"/>
          </a:p>
        </p:txBody>
      </p:sp>
      <p:sp>
        <p:nvSpPr>
          <p:cNvPr id="4" name="标题 3"/>
          <p:cNvSpPr>
            <a:spLocks noGrp="1"/>
          </p:cNvSpPr>
          <p:nvPr>
            <p:ph type="title"/>
          </p:nvPr>
        </p:nvSpPr>
        <p:spPr>
          <a:xfrm>
            <a:off x="949324" y="499745"/>
            <a:ext cx="5813426" cy="995679"/>
          </a:xfrm>
        </p:spPr>
        <p:txBody>
          <a:bodyPr/>
          <a:lstStyle/>
          <a:p>
            <a:r>
              <a:rPr kumimoji="1" lang="zh-CN" altLang="en-US" b="1" dirty="0" smtClean="0"/>
              <a:t>应用前景</a:t>
            </a:r>
            <a:endParaRPr kumimoji="1" lang="zh-CN" altLang="en-US" b="1" dirty="0"/>
          </a:p>
        </p:txBody>
      </p:sp>
    </p:spTree>
    <p:extLst>
      <p:ext uri="{BB962C8B-B14F-4D97-AF65-F5344CB8AC3E}">
        <p14:creationId xmlns:p14="http://schemas.microsoft.com/office/powerpoint/2010/main" val="1822753178"/>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animEffect transition="in" filter="fade">
                                      <p:cBhvr>
                                        <p:cTn id="11" dur="500"/>
                                        <p:tgtEl>
                                          <p:spTgt spid="2">
                                            <p:txEl>
                                              <p:pRg st="1" end="1"/>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fade">
                                      <p:cBhvr>
                                        <p:cTn id="15" dur="500"/>
                                        <p:tgtEl>
                                          <p:spTgt spid="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bwMode="auto">
          <a:xfrm>
            <a:off x="1096106" y="768153"/>
            <a:ext cx="5359790" cy="4044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ctr" anchorCtr="0" compatLnSpc="1">
            <a:prstTxWarp prst="textNoShape">
              <a:avLst/>
            </a:prstTxWarp>
          </a:bodyPr>
          <a:lstStyle>
            <a:lvl1pPr algn="l" rtl="0" eaLnBrk="0" fontAlgn="base" hangingPunct="0">
              <a:lnSpc>
                <a:spcPct val="90000"/>
              </a:lnSpc>
              <a:spcBef>
                <a:spcPct val="0"/>
              </a:spcBef>
              <a:spcAft>
                <a:spcPct val="0"/>
              </a:spcAft>
              <a:defRPr sz="4400" kern="1200">
                <a:solidFill>
                  <a:schemeClr val="tx1"/>
                </a:solidFill>
                <a:latin typeface="+mj-lt"/>
                <a:ea typeface="+mj-ea"/>
                <a:cs typeface="等线 Light"/>
              </a:defRPr>
            </a:lvl1pPr>
            <a:lvl2pPr algn="l" rtl="0" eaLnBrk="0" fontAlgn="base" hangingPunct="0">
              <a:lnSpc>
                <a:spcPct val="90000"/>
              </a:lnSpc>
              <a:spcBef>
                <a:spcPct val="0"/>
              </a:spcBef>
              <a:spcAft>
                <a:spcPct val="0"/>
              </a:spcAft>
              <a:defRPr sz="4400">
                <a:solidFill>
                  <a:schemeClr val="tx1"/>
                </a:solidFill>
                <a:latin typeface="等线 Light"/>
                <a:ea typeface="等线 Light"/>
                <a:cs typeface="等线 Light"/>
              </a:defRPr>
            </a:lvl2pPr>
            <a:lvl3pPr algn="l" rtl="0" eaLnBrk="0" fontAlgn="base" hangingPunct="0">
              <a:lnSpc>
                <a:spcPct val="90000"/>
              </a:lnSpc>
              <a:spcBef>
                <a:spcPct val="0"/>
              </a:spcBef>
              <a:spcAft>
                <a:spcPct val="0"/>
              </a:spcAft>
              <a:defRPr sz="4400">
                <a:solidFill>
                  <a:schemeClr val="tx1"/>
                </a:solidFill>
                <a:latin typeface="等线 Light"/>
                <a:ea typeface="等线 Light"/>
                <a:cs typeface="等线 Light"/>
              </a:defRPr>
            </a:lvl3pPr>
            <a:lvl4pPr algn="l" rtl="0" eaLnBrk="0" fontAlgn="base" hangingPunct="0">
              <a:lnSpc>
                <a:spcPct val="90000"/>
              </a:lnSpc>
              <a:spcBef>
                <a:spcPct val="0"/>
              </a:spcBef>
              <a:spcAft>
                <a:spcPct val="0"/>
              </a:spcAft>
              <a:defRPr sz="4400">
                <a:solidFill>
                  <a:schemeClr val="tx1"/>
                </a:solidFill>
                <a:latin typeface="等线 Light"/>
                <a:ea typeface="等线 Light"/>
                <a:cs typeface="等线 Light"/>
              </a:defRPr>
            </a:lvl4pPr>
            <a:lvl5pPr algn="l" rtl="0" eaLnBrk="0" fontAlgn="base" hangingPunct="0">
              <a:lnSpc>
                <a:spcPct val="90000"/>
              </a:lnSpc>
              <a:spcBef>
                <a:spcPct val="0"/>
              </a:spcBef>
              <a:spcAft>
                <a:spcPct val="0"/>
              </a:spcAft>
              <a:defRPr sz="4400">
                <a:solidFill>
                  <a:schemeClr val="tx1"/>
                </a:solidFill>
                <a:latin typeface="等线 Light"/>
                <a:ea typeface="等线 Light"/>
                <a:cs typeface="等线 Light"/>
              </a:defRPr>
            </a:lvl5pPr>
            <a:lvl6pPr marL="457200" algn="l" rtl="0" fontAlgn="base">
              <a:lnSpc>
                <a:spcPct val="90000"/>
              </a:lnSpc>
              <a:spcBef>
                <a:spcPct val="0"/>
              </a:spcBef>
              <a:spcAft>
                <a:spcPct val="0"/>
              </a:spcAft>
              <a:defRPr sz="4400">
                <a:solidFill>
                  <a:schemeClr val="tx1"/>
                </a:solidFill>
                <a:latin typeface="等线 Light"/>
                <a:ea typeface="等线 Light"/>
                <a:cs typeface="等线 Light"/>
              </a:defRPr>
            </a:lvl6pPr>
            <a:lvl7pPr marL="914400" algn="l" rtl="0" fontAlgn="base">
              <a:lnSpc>
                <a:spcPct val="90000"/>
              </a:lnSpc>
              <a:spcBef>
                <a:spcPct val="0"/>
              </a:spcBef>
              <a:spcAft>
                <a:spcPct val="0"/>
              </a:spcAft>
              <a:defRPr sz="4400">
                <a:solidFill>
                  <a:schemeClr val="tx1"/>
                </a:solidFill>
                <a:latin typeface="等线 Light"/>
                <a:ea typeface="等线 Light"/>
                <a:cs typeface="等线 Light"/>
              </a:defRPr>
            </a:lvl7pPr>
            <a:lvl8pPr marL="1371600" algn="l" rtl="0" fontAlgn="base">
              <a:lnSpc>
                <a:spcPct val="90000"/>
              </a:lnSpc>
              <a:spcBef>
                <a:spcPct val="0"/>
              </a:spcBef>
              <a:spcAft>
                <a:spcPct val="0"/>
              </a:spcAft>
              <a:defRPr sz="4400">
                <a:solidFill>
                  <a:schemeClr val="tx1"/>
                </a:solidFill>
                <a:latin typeface="等线 Light"/>
                <a:ea typeface="等线 Light"/>
                <a:cs typeface="等线 Light"/>
              </a:defRPr>
            </a:lvl8pPr>
            <a:lvl9pPr marL="1828800" algn="l" rtl="0" fontAlgn="base">
              <a:lnSpc>
                <a:spcPct val="90000"/>
              </a:lnSpc>
              <a:spcBef>
                <a:spcPct val="0"/>
              </a:spcBef>
              <a:spcAft>
                <a:spcPct val="0"/>
              </a:spcAft>
              <a:defRPr sz="4400">
                <a:solidFill>
                  <a:schemeClr val="tx1"/>
                </a:solidFill>
                <a:latin typeface="等线 Light"/>
                <a:ea typeface="等线 Light"/>
                <a:cs typeface="等线 Light"/>
              </a:defRPr>
            </a:lvl9pPr>
          </a:lstStyle>
          <a:p>
            <a:pPr eaLnBrk="1" hangingPunct="1"/>
            <a:r>
              <a:rPr lang="zh-CN" altLang="en-US" sz="3600" b="1" dirty="0">
                <a:solidFill>
                  <a:schemeClr val="bg1"/>
                </a:solidFill>
                <a:latin typeface="微软雅黑" panose="020B0503020204020204" pitchFamily="34" charset="-122"/>
                <a:ea typeface="微软雅黑" panose="020B0503020204020204" pitchFamily="34" charset="-122"/>
              </a:rPr>
              <a:t>典型应用－ </a:t>
            </a:r>
            <a:r>
              <a:rPr lang="zh-CN" altLang="en-US" sz="3600" b="1" dirty="0">
                <a:solidFill>
                  <a:srgbClr val="FFFF00"/>
                </a:solidFill>
                <a:latin typeface="微软雅黑" panose="020B0503020204020204" pitchFamily="34" charset="-122"/>
                <a:ea typeface="微软雅黑" panose="020B0503020204020204" pitchFamily="34" charset="-122"/>
              </a:rPr>
              <a:t>智慧农业</a:t>
            </a:r>
          </a:p>
        </p:txBody>
      </p:sp>
      <p:pic>
        <p:nvPicPr>
          <p:cNvPr id="2560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620" y="1877640"/>
            <a:ext cx="8964380" cy="4660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13215170"/>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bwMode="auto">
          <a:xfrm>
            <a:off x="1019906" y="859270"/>
            <a:ext cx="6470106" cy="4044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ctr" anchorCtr="0" compatLnSpc="1">
            <a:prstTxWarp prst="textNoShape">
              <a:avLst/>
            </a:prstTxWarp>
          </a:bodyPr>
          <a:lstStyle>
            <a:lvl1pPr algn="l" rtl="0" eaLnBrk="0" fontAlgn="base" hangingPunct="0">
              <a:lnSpc>
                <a:spcPct val="90000"/>
              </a:lnSpc>
              <a:spcBef>
                <a:spcPct val="0"/>
              </a:spcBef>
              <a:spcAft>
                <a:spcPct val="0"/>
              </a:spcAft>
              <a:defRPr sz="4400" kern="1200">
                <a:solidFill>
                  <a:schemeClr val="tx1"/>
                </a:solidFill>
                <a:latin typeface="+mj-lt"/>
                <a:ea typeface="+mj-ea"/>
                <a:cs typeface="等线 Light"/>
              </a:defRPr>
            </a:lvl1pPr>
            <a:lvl2pPr algn="l" rtl="0" eaLnBrk="0" fontAlgn="base" hangingPunct="0">
              <a:lnSpc>
                <a:spcPct val="90000"/>
              </a:lnSpc>
              <a:spcBef>
                <a:spcPct val="0"/>
              </a:spcBef>
              <a:spcAft>
                <a:spcPct val="0"/>
              </a:spcAft>
              <a:defRPr sz="4400">
                <a:solidFill>
                  <a:schemeClr val="tx1"/>
                </a:solidFill>
                <a:latin typeface="等线 Light"/>
                <a:ea typeface="等线 Light"/>
                <a:cs typeface="等线 Light"/>
              </a:defRPr>
            </a:lvl2pPr>
            <a:lvl3pPr algn="l" rtl="0" eaLnBrk="0" fontAlgn="base" hangingPunct="0">
              <a:lnSpc>
                <a:spcPct val="90000"/>
              </a:lnSpc>
              <a:spcBef>
                <a:spcPct val="0"/>
              </a:spcBef>
              <a:spcAft>
                <a:spcPct val="0"/>
              </a:spcAft>
              <a:defRPr sz="4400">
                <a:solidFill>
                  <a:schemeClr val="tx1"/>
                </a:solidFill>
                <a:latin typeface="等线 Light"/>
                <a:ea typeface="等线 Light"/>
                <a:cs typeface="等线 Light"/>
              </a:defRPr>
            </a:lvl3pPr>
            <a:lvl4pPr algn="l" rtl="0" eaLnBrk="0" fontAlgn="base" hangingPunct="0">
              <a:lnSpc>
                <a:spcPct val="90000"/>
              </a:lnSpc>
              <a:spcBef>
                <a:spcPct val="0"/>
              </a:spcBef>
              <a:spcAft>
                <a:spcPct val="0"/>
              </a:spcAft>
              <a:defRPr sz="4400">
                <a:solidFill>
                  <a:schemeClr val="tx1"/>
                </a:solidFill>
                <a:latin typeface="等线 Light"/>
                <a:ea typeface="等线 Light"/>
                <a:cs typeface="等线 Light"/>
              </a:defRPr>
            </a:lvl4pPr>
            <a:lvl5pPr algn="l" rtl="0" eaLnBrk="0" fontAlgn="base" hangingPunct="0">
              <a:lnSpc>
                <a:spcPct val="90000"/>
              </a:lnSpc>
              <a:spcBef>
                <a:spcPct val="0"/>
              </a:spcBef>
              <a:spcAft>
                <a:spcPct val="0"/>
              </a:spcAft>
              <a:defRPr sz="4400">
                <a:solidFill>
                  <a:schemeClr val="tx1"/>
                </a:solidFill>
                <a:latin typeface="等线 Light"/>
                <a:ea typeface="等线 Light"/>
                <a:cs typeface="等线 Light"/>
              </a:defRPr>
            </a:lvl5pPr>
            <a:lvl6pPr marL="457200" algn="l" rtl="0" fontAlgn="base">
              <a:lnSpc>
                <a:spcPct val="90000"/>
              </a:lnSpc>
              <a:spcBef>
                <a:spcPct val="0"/>
              </a:spcBef>
              <a:spcAft>
                <a:spcPct val="0"/>
              </a:spcAft>
              <a:defRPr sz="4400">
                <a:solidFill>
                  <a:schemeClr val="tx1"/>
                </a:solidFill>
                <a:latin typeface="等线 Light"/>
                <a:ea typeface="等线 Light"/>
                <a:cs typeface="等线 Light"/>
              </a:defRPr>
            </a:lvl6pPr>
            <a:lvl7pPr marL="914400" algn="l" rtl="0" fontAlgn="base">
              <a:lnSpc>
                <a:spcPct val="90000"/>
              </a:lnSpc>
              <a:spcBef>
                <a:spcPct val="0"/>
              </a:spcBef>
              <a:spcAft>
                <a:spcPct val="0"/>
              </a:spcAft>
              <a:defRPr sz="4400">
                <a:solidFill>
                  <a:schemeClr val="tx1"/>
                </a:solidFill>
                <a:latin typeface="等线 Light"/>
                <a:ea typeface="等线 Light"/>
                <a:cs typeface="等线 Light"/>
              </a:defRPr>
            </a:lvl7pPr>
            <a:lvl8pPr marL="1371600" algn="l" rtl="0" fontAlgn="base">
              <a:lnSpc>
                <a:spcPct val="90000"/>
              </a:lnSpc>
              <a:spcBef>
                <a:spcPct val="0"/>
              </a:spcBef>
              <a:spcAft>
                <a:spcPct val="0"/>
              </a:spcAft>
              <a:defRPr sz="4400">
                <a:solidFill>
                  <a:schemeClr val="tx1"/>
                </a:solidFill>
                <a:latin typeface="等线 Light"/>
                <a:ea typeface="等线 Light"/>
                <a:cs typeface="等线 Light"/>
              </a:defRPr>
            </a:lvl8pPr>
            <a:lvl9pPr marL="1828800" algn="l" rtl="0" fontAlgn="base">
              <a:lnSpc>
                <a:spcPct val="90000"/>
              </a:lnSpc>
              <a:spcBef>
                <a:spcPct val="0"/>
              </a:spcBef>
              <a:spcAft>
                <a:spcPct val="0"/>
              </a:spcAft>
              <a:defRPr sz="4400">
                <a:solidFill>
                  <a:schemeClr val="tx1"/>
                </a:solidFill>
                <a:latin typeface="等线 Light"/>
                <a:ea typeface="等线 Light"/>
                <a:cs typeface="等线 Light"/>
              </a:defRPr>
            </a:lvl9pPr>
          </a:lstStyle>
          <a:p>
            <a:pPr eaLnBrk="1" hangingPunct="1"/>
            <a:r>
              <a:rPr lang="zh-CN" altLang="en-US" sz="3200" b="1" dirty="0">
                <a:solidFill>
                  <a:schemeClr val="bg1"/>
                </a:solidFill>
                <a:latin typeface="微软雅黑" pitchFamily="34" charset="-122"/>
                <a:ea typeface="微软雅黑" pitchFamily="34" charset="-122"/>
              </a:rPr>
              <a:t>智慧农业</a:t>
            </a:r>
            <a:r>
              <a:rPr lang="en-US" altLang="zh-CN" sz="3200" b="1" dirty="0">
                <a:solidFill>
                  <a:schemeClr val="bg1"/>
                </a:solidFill>
                <a:latin typeface="微软雅黑" pitchFamily="34" charset="-122"/>
                <a:ea typeface="微软雅黑" pitchFamily="34" charset="-122"/>
              </a:rPr>
              <a:t>-</a:t>
            </a:r>
            <a:r>
              <a:rPr lang="zh-CN" altLang="en-US" sz="3200" b="1" dirty="0">
                <a:solidFill>
                  <a:srgbClr val="FFFF00"/>
                </a:solidFill>
                <a:latin typeface="微软雅黑" panose="020B0503020204020204" pitchFamily="34" charset="-122"/>
                <a:ea typeface="微软雅黑" panose="020B0503020204020204" pitchFamily="34" charset="-122"/>
              </a:rPr>
              <a:t>物联网全产业链管理平台</a:t>
            </a:r>
          </a:p>
        </p:txBody>
      </p:sp>
      <p:pic>
        <p:nvPicPr>
          <p:cNvPr id="276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9906" y="1624602"/>
            <a:ext cx="7683071" cy="4867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20445379"/>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标题 1">
            <a:extLst/>
          </p:cNvPr>
          <p:cNvSpPr txBox="1">
            <a:spLocks/>
          </p:cNvSpPr>
          <p:nvPr/>
        </p:nvSpPr>
        <p:spPr bwMode="auto">
          <a:xfrm>
            <a:off x="821531" y="671513"/>
            <a:ext cx="5741194" cy="614362"/>
          </a:xfrm>
          <a:prstGeom prst="rect">
            <a:avLst/>
          </a:prstGeom>
          <a:noFill/>
          <a:ln>
            <a:noFill/>
          </a:ln>
          <a:effectLst>
            <a:glow rad="63500">
              <a:schemeClr val="accent5">
                <a:satMod val="175000"/>
                <a:alpha val="40000"/>
              </a:schemeClr>
            </a:glow>
            <a:outerShdw blurRad="50800" dist="38100" dir="2700000" algn="tl" rotWithShape="0">
              <a:prstClr val="black">
                <a:alpha val="40000"/>
              </a:prstClr>
            </a:outerShdw>
            <a:reflection blurRad="6350" stA="52000" endA="300" endPos="35000" dir="5400000" sy="-100000" algn="bl" rotWithShape="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ctr" anchorCtr="0" compatLnSpc="1">
            <a:prstTxWarp prst="textNoShape">
              <a:avLst/>
            </a:prstTxWarp>
          </a:bodyPr>
          <a:lstStyle>
            <a:lvl1pPr algn="l" rtl="0" eaLnBrk="0" fontAlgn="base" hangingPunct="0">
              <a:lnSpc>
                <a:spcPct val="90000"/>
              </a:lnSpc>
              <a:spcBef>
                <a:spcPct val="0"/>
              </a:spcBef>
              <a:spcAft>
                <a:spcPct val="0"/>
              </a:spcAft>
              <a:defRPr sz="4400" kern="1200">
                <a:solidFill>
                  <a:schemeClr val="tx1"/>
                </a:solidFill>
                <a:latin typeface="+mj-lt"/>
                <a:ea typeface="+mj-ea"/>
                <a:cs typeface="等线 Light"/>
              </a:defRPr>
            </a:lvl1pPr>
            <a:lvl2pPr algn="l" rtl="0" eaLnBrk="0" fontAlgn="base" hangingPunct="0">
              <a:lnSpc>
                <a:spcPct val="90000"/>
              </a:lnSpc>
              <a:spcBef>
                <a:spcPct val="0"/>
              </a:spcBef>
              <a:spcAft>
                <a:spcPct val="0"/>
              </a:spcAft>
              <a:defRPr sz="4400">
                <a:solidFill>
                  <a:schemeClr val="tx1"/>
                </a:solidFill>
                <a:latin typeface="等线 Light"/>
                <a:ea typeface="等线 Light"/>
                <a:cs typeface="等线 Light"/>
              </a:defRPr>
            </a:lvl2pPr>
            <a:lvl3pPr algn="l" rtl="0" eaLnBrk="0" fontAlgn="base" hangingPunct="0">
              <a:lnSpc>
                <a:spcPct val="90000"/>
              </a:lnSpc>
              <a:spcBef>
                <a:spcPct val="0"/>
              </a:spcBef>
              <a:spcAft>
                <a:spcPct val="0"/>
              </a:spcAft>
              <a:defRPr sz="4400">
                <a:solidFill>
                  <a:schemeClr val="tx1"/>
                </a:solidFill>
                <a:latin typeface="等线 Light"/>
                <a:ea typeface="等线 Light"/>
                <a:cs typeface="等线 Light"/>
              </a:defRPr>
            </a:lvl3pPr>
            <a:lvl4pPr algn="l" rtl="0" eaLnBrk="0" fontAlgn="base" hangingPunct="0">
              <a:lnSpc>
                <a:spcPct val="90000"/>
              </a:lnSpc>
              <a:spcBef>
                <a:spcPct val="0"/>
              </a:spcBef>
              <a:spcAft>
                <a:spcPct val="0"/>
              </a:spcAft>
              <a:defRPr sz="4400">
                <a:solidFill>
                  <a:schemeClr val="tx1"/>
                </a:solidFill>
                <a:latin typeface="等线 Light"/>
                <a:ea typeface="等线 Light"/>
                <a:cs typeface="等线 Light"/>
              </a:defRPr>
            </a:lvl4pPr>
            <a:lvl5pPr algn="l" rtl="0" eaLnBrk="0" fontAlgn="base" hangingPunct="0">
              <a:lnSpc>
                <a:spcPct val="90000"/>
              </a:lnSpc>
              <a:spcBef>
                <a:spcPct val="0"/>
              </a:spcBef>
              <a:spcAft>
                <a:spcPct val="0"/>
              </a:spcAft>
              <a:defRPr sz="4400">
                <a:solidFill>
                  <a:schemeClr val="tx1"/>
                </a:solidFill>
                <a:latin typeface="等线 Light"/>
                <a:ea typeface="等线 Light"/>
                <a:cs typeface="等线 Light"/>
              </a:defRPr>
            </a:lvl5pPr>
            <a:lvl6pPr marL="457200" algn="l" rtl="0" fontAlgn="base">
              <a:lnSpc>
                <a:spcPct val="90000"/>
              </a:lnSpc>
              <a:spcBef>
                <a:spcPct val="0"/>
              </a:spcBef>
              <a:spcAft>
                <a:spcPct val="0"/>
              </a:spcAft>
              <a:defRPr sz="4400">
                <a:solidFill>
                  <a:schemeClr val="tx1"/>
                </a:solidFill>
                <a:latin typeface="等线 Light"/>
                <a:ea typeface="等线 Light"/>
                <a:cs typeface="等线 Light"/>
              </a:defRPr>
            </a:lvl6pPr>
            <a:lvl7pPr marL="914400" algn="l" rtl="0" fontAlgn="base">
              <a:lnSpc>
                <a:spcPct val="90000"/>
              </a:lnSpc>
              <a:spcBef>
                <a:spcPct val="0"/>
              </a:spcBef>
              <a:spcAft>
                <a:spcPct val="0"/>
              </a:spcAft>
              <a:defRPr sz="4400">
                <a:solidFill>
                  <a:schemeClr val="tx1"/>
                </a:solidFill>
                <a:latin typeface="等线 Light"/>
                <a:ea typeface="等线 Light"/>
                <a:cs typeface="等线 Light"/>
              </a:defRPr>
            </a:lvl7pPr>
            <a:lvl8pPr marL="1371600" algn="l" rtl="0" fontAlgn="base">
              <a:lnSpc>
                <a:spcPct val="90000"/>
              </a:lnSpc>
              <a:spcBef>
                <a:spcPct val="0"/>
              </a:spcBef>
              <a:spcAft>
                <a:spcPct val="0"/>
              </a:spcAft>
              <a:defRPr sz="4400">
                <a:solidFill>
                  <a:schemeClr val="tx1"/>
                </a:solidFill>
                <a:latin typeface="等线 Light"/>
                <a:ea typeface="等线 Light"/>
                <a:cs typeface="等线 Light"/>
              </a:defRPr>
            </a:lvl8pPr>
            <a:lvl9pPr marL="1828800" algn="l" rtl="0" fontAlgn="base">
              <a:lnSpc>
                <a:spcPct val="90000"/>
              </a:lnSpc>
              <a:spcBef>
                <a:spcPct val="0"/>
              </a:spcBef>
              <a:spcAft>
                <a:spcPct val="0"/>
              </a:spcAft>
              <a:defRPr sz="4400">
                <a:solidFill>
                  <a:schemeClr val="tx1"/>
                </a:solidFill>
                <a:latin typeface="等线 Light"/>
                <a:ea typeface="等线 Light"/>
                <a:cs typeface="等线 Light"/>
              </a:defRPr>
            </a:lvl9pPr>
          </a:lstStyle>
          <a:p>
            <a:pPr eaLnBrk="1" fontAlgn="auto" hangingPunct="1">
              <a:spcAft>
                <a:spcPts val="0"/>
              </a:spcAft>
              <a:defRPr/>
            </a:pPr>
            <a:r>
              <a:rPr lang="zh-CN" altLang="en-US" sz="3200" b="1" dirty="0">
                <a:solidFill>
                  <a:schemeClr val="bg1"/>
                </a:solidFill>
                <a:latin typeface="微软雅黑" pitchFamily="34" charset="-122"/>
                <a:ea typeface="微软雅黑" pitchFamily="34" charset="-122"/>
              </a:rPr>
              <a:t>（</a:t>
            </a:r>
            <a:r>
              <a:rPr lang="en-US" altLang="zh-CN" sz="3200" b="1" dirty="0">
                <a:solidFill>
                  <a:schemeClr val="bg1"/>
                </a:solidFill>
                <a:latin typeface="微软雅黑" pitchFamily="34" charset="-122"/>
                <a:ea typeface="微软雅黑" pitchFamily="34" charset="-122"/>
              </a:rPr>
              <a:t>1</a:t>
            </a:r>
            <a:r>
              <a:rPr lang="zh-CN" altLang="en-US" sz="3200" b="1" dirty="0">
                <a:solidFill>
                  <a:schemeClr val="bg1"/>
                </a:solidFill>
                <a:latin typeface="微软雅黑" pitchFamily="34" charset="-122"/>
                <a:ea typeface="微软雅黑" pitchFamily="34" charset="-122"/>
              </a:rPr>
              <a:t>）计算机性能高速发展</a:t>
            </a:r>
          </a:p>
        </p:txBody>
      </p:sp>
      <p:sp>
        <p:nvSpPr>
          <p:cNvPr id="5" name="Rectangle 2"/>
          <p:cNvSpPr>
            <a:spLocks noGrp="1" noChangeArrowheads="1"/>
          </p:cNvSpPr>
          <p:nvPr>
            <p:ph type="title" idx="4294967295"/>
          </p:nvPr>
        </p:nvSpPr>
        <p:spPr>
          <a:xfrm>
            <a:off x="0" y="1701403"/>
            <a:ext cx="7840266" cy="860822"/>
          </a:xfrm>
        </p:spPr>
        <p:txBody>
          <a:bodyPr/>
          <a:lstStyle/>
          <a:p>
            <a:pPr algn="ctr"/>
            <a:r>
              <a:rPr lang="en-US" altLang="zh-CN" b="1" dirty="0" smtClean="0">
                <a:solidFill>
                  <a:srgbClr val="0000FF"/>
                </a:solidFill>
              </a:rPr>
              <a:t>1965</a:t>
            </a:r>
            <a:r>
              <a:rPr lang="zh-CN" altLang="en-US" b="1" dirty="0" smtClean="0">
                <a:solidFill>
                  <a:srgbClr val="0000FF"/>
                </a:solidFill>
              </a:rPr>
              <a:t>年戈登摩尔定律</a:t>
            </a:r>
          </a:p>
        </p:txBody>
      </p:sp>
      <p:sp>
        <p:nvSpPr>
          <p:cNvPr id="6" name="Rectangle 3"/>
          <p:cNvSpPr txBox="1">
            <a:spLocks noChangeArrowheads="1"/>
          </p:cNvSpPr>
          <p:nvPr/>
        </p:nvSpPr>
        <p:spPr>
          <a:xfrm>
            <a:off x="5080398" y="2783681"/>
            <a:ext cx="4063603" cy="263009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ct val="60000"/>
              </a:spcBef>
              <a:buClr>
                <a:srgbClr val="000000"/>
              </a:buClr>
              <a:buSzPct val="50000"/>
              <a:buFont typeface="Wingdings" pitchFamily="2" charset="2"/>
              <a:buChar char="l"/>
            </a:pPr>
            <a:r>
              <a:rPr lang="en-US" altLang="zh-CN" sz="2100" smtClean="0"/>
              <a:t>Computers are faster and cheaper.</a:t>
            </a:r>
          </a:p>
          <a:p>
            <a:pPr>
              <a:spcBef>
                <a:spcPct val="60000"/>
              </a:spcBef>
              <a:buClr>
                <a:schemeClr val="tx1"/>
              </a:buClr>
              <a:buSzPct val="50000"/>
              <a:buFont typeface="Wingdings" pitchFamily="2" charset="2"/>
              <a:buChar char="l"/>
            </a:pPr>
            <a:r>
              <a:rPr lang="en-US" altLang="zh-CN" sz="2100" smtClean="0"/>
              <a:t>Storages are larger and cheaper.</a:t>
            </a:r>
          </a:p>
          <a:p>
            <a:pPr>
              <a:spcBef>
                <a:spcPct val="60000"/>
              </a:spcBef>
              <a:buClr>
                <a:schemeClr val="tx1"/>
              </a:buClr>
              <a:buSzPct val="50000"/>
              <a:buFont typeface="Wingdings" pitchFamily="2" charset="2"/>
              <a:buChar char="l"/>
            </a:pPr>
            <a:r>
              <a:rPr lang="en-US" altLang="zh-CN" sz="2100" smtClean="0"/>
              <a:t>Information and computing </a:t>
            </a:r>
            <a:r>
              <a:rPr lang="en-US" altLang="zh-CN" sz="2100" smtClean="0">
                <a:solidFill>
                  <a:srgbClr val="0000FF"/>
                </a:solidFill>
              </a:rPr>
              <a:t>available everywhere</a:t>
            </a:r>
            <a:r>
              <a:rPr lang="en-US" altLang="zh-CN" sz="2100" smtClean="0"/>
              <a:t>.</a:t>
            </a:r>
            <a:endParaRPr lang="en-US" altLang="zh-CN" sz="2100" dirty="0"/>
          </a:p>
        </p:txBody>
      </p:sp>
      <p:sp>
        <p:nvSpPr>
          <p:cNvPr id="7" name="Line 4"/>
          <p:cNvSpPr>
            <a:spLocks noChangeShapeType="1"/>
          </p:cNvSpPr>
          <p:nvPr/>
        </p:nvSpPr>
        <p:spPr bwMode="auto">
          <a:xfrm>
            <a:off x="1028700" y="4985505"/>
            <a:ext cx="2819400"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sz="1350"/>
          </a:p>
        </p:txBody>
      </p:sp>
      <p:sp>
        <p:nvSpPr>
          <p:cNvPr id="8" name="Line 5"/>
          <p:cNvSpPr>
            <a:spLocks noChangeShapeType="1"/>
          </p:cNvSpPr>
          <p:nvPr/>
        </p:nvSpPr>
        <p:spPr bwMode="auto">
          <a:xfrm flipV="1">
            <a:off x="1028700" y="2756655"/>
            <a:ext cx="0" cy="222885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sz="1350"/>
          </a:p>
        </p:txBody>
      </p:sp>
      <p:sp>
        <p:nvSpPr>
          <p:cNvPr id="9" name="Text Box 6"/>
          <p:cNvSpPr txBox="1">
            <a:spLocks noChangeArrowheads="1"/>
          </p:cNvSpPr>
          <p:nvPr/>
        </p:nvSpPr>
        <p:spPr bwMode="auto">
          <a:xfrm>
            <a:off x="1922118" y="5042656"/>
            <a:ext cx="530915"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a:r>
              <a:rPr lang="en-US" altLang="zh-CN" sz="1350">
                <a:latin typeface="Times New Roman" pitchFamily="18" charset="0"/>
              </a:rPr>
              <a:t>1990</a:t>
            </a:r>
            <a:endParaRPr lang="en-US" altLang="zh-CN">
              <a:latin typeface="Times New Roman" pitchFamily="18" charset="0"/>
            </a:endParaRPr>
          </a:p>
        </p:txBody>
      </p:sp>
      <p:sp>
        <p:nvSpPr>
          <p:cNvPr id="10" name="Rectangle 7"/>
          <p:cNvSpPr>
            <a:spLocks noChangeArrowheads="1"/>
          </p:cNvSpPr>
          <p:nvPr/>
        </p:nvSpPr>
        <p:spPr bwMode="auto">
          <a:xfrm>
            <a:off x="1122018" y="5042656"/>
            <a:ext cx="530915"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eaLnBrk="0" hangingPunct="0"/>
            <a:r>
              <a:rPr lang="en-US" altLang="zh-CN" sz="1350">
                <a:latin typeface="Times New Roman" pitchFamily="18" charset="0"/>
              </a:rPr>
              <a:t>1980</a:t>
            </a:r>
          </a:p>
        </p:txBody>
      </p:sp>
      <p:sp>
        <p:nvSpPr>
          <p:cNvPr id="11" name="Text Box 8"/>
          <p:cNvSpPr txBox="1">
            <a:spLocks noChangeArrowheads="1"/>
          </p:cNvSpPr>
          <p:nvPr/>
        </p:nvSpPr>
        <p:spPr bwMode="auto">
          <a:xfrm>
            <a:off x="1851026" y="4985505"/>
            <a:ext cx="47307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a:endParaRPr lang="zh-CN" altLang="zh-CN">
              <a:latin typeface="Times New Roman" pitchFamily="18" charset="0"/>
            </a:endParaRPr>
          </a:p>
        </p:txBody>
      </p:sp>
      <p:sp>
        <p:nvSpPr>
          <p:cNvPr id="12" name="Text Box 9"/>
          <p:cNvSpPr txBox="1">
            <a:spLocks noChangeArrowheads="1"/>
          </p:cNvSpPr>
          <p:nvPr/>
        </p:nvSpPr>
        <p:spPr bwMode="auto">
          <a:xfrm>
            <a:off x="2836518" y="5042656"/>
            <a:ext cx="530915"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a:r>
              <a:rPr lang="en-US" altLang="zh-CN" sz="1350">
                <a:latin typeface="Times New Roman" pitchFamily="18" charset="0"/>
              </a:rPr>
              <a:t>2004</a:t>
            </a:r>
            <a:endParaRPr lang="en-US" altLang="zh-CN">
              <a:latin typeface="Times New Roman" pitchFamily="18" charset="0"/>
            </a:endParaRPr>
          </a:p>
        </p:txBody>
      </p:sp>
      <p:sp>
        <p:nvSpPr>
          <p:cNvPr id="13" name="Text Box 10"/>
          <p:cNvSpPr txBox="1">
            <a:spLocks noChangeArrowheads="1"/>
          </p:cNvSpPr>
          <p:nvPr/>
        </p:nvSpPr>
        <p:spPr bwMode="auto">
          <a:xfrm>
            <a:off x="1697028" y="2870956"/>
            <a:ext cx="177484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a:r>
              <a:rPr lang="en-US" altLang="zh-CN" sz="1200" b="1" dirty="0">
                <a:solidFill>
                  <a:srgbClr val="0000FF"/>
                </a:solidFill>
                <a:latin typeface="Times New Roman" pitchFamily="18" charset="0"/>
              </a:rPr>
              <a:t>$400,000/MIPS (Cray-I)</a:t>
            </a:r>
            <a:endParaRPr lang="en-US" altLang="zh-CN" dirty="0">
              <a:latin typeface="Times New Roman" pitchFamily="18" charset="0"/>
            </a:endParaRPr>
          </a:p>
        </p:txBody>
      </p:sp>
      <p:sp>
        <p:nvSpPr>
          <p:cNvPr id="14" name="Text Box 11"/>
          <p:cNvSpPr txBox="1">
            <a:spLocks noChangeArrowheads="1"/>
          </p:cNvSpPr>
          <p:nvPr/>
        </p:nvSpPr>
        <p:spPr bwMode="auto">
          <a:xfrm>
            <a:off x="2291289" y="4128256"/>
            <a:ext cx="133562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a:r>
              <a:rPr lang="en-US" altLang="zh-CN" sz="1200" b="1">
                <a:solidFill>
                  <a:srgbClr val="0000FF"/>
                </a:solidFill>
                <a:latin typeface="Times New Roman" pitchFamily="18" charset="0"/>
              </a:rPr>
              <a:t>$500/MIPS (i860)</a:t>
            </a:r>
            <a:endParaRPr lang="en-US" altLang="zh-CN">
              <a:latin typeface="Times New Roman" pitchFamily="18" charset="0"/>
            </a:endParaRPr>
          </a:p>
        </p:txBody>
      </p:sp>
      <p:sp>
        <p:nvSpPr>
          <p:cNvPr id="15" name="Text Box 12"/>
          <p:cNvSpPr txBox="1">
            <a:spLocks noChangeArrowheads="1"/>
          </p:cNvSpPr>
          <p:nvPr/>
        </p:nvSpPr>
        <p:spPr bwMode="auto">
          <a:xfrm>
            <a:off x="3382272" y="4585456"/>
            <a:ext cx="76655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a:r>
              <a:rPr lang="en-US" altLang="zh-CN" sz="1200" b="1">
                <a:solidFill>
                  <a:srgbClr val="0000FF"/>
                </a:solidFill>
                <a:latin typeface="Times New Roman" pitchFamily="18" charset="0"/>
              </a:rPr>
              <a:t>$1/MIPS</a:t>
            </a:r>
            <a:endParaRPr lang="en-US" altLang="zh-CN">
              <a:latin typeface="Times New Roman" pitchFamily="18" charset="0"/>
            </a:endParaRPr>
          </a:p>
        </p:txBody>
      </p:sp>
      <p:sp>
        <p:nvSpPr>
          <p:cNvPr id="16" name="Text Box 14"/>
          <p:cNvSpPr txBox="1">
            <a:spLocks noChangeArrowheads="1"/>
          </p:cNvSpPr>
          <p:nvPr/>
        </p:nvSpPr>
        <p:spPr bwMode="auto">
          <a:xfrm>
            <a:off x="3086100" y="4271131"/>
            <a:ext cx="374650"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a:r>
              <a:rPr lang="en-US" altLang="zh-CN" sz="4500">
                <a:latin typeface="Times New Roman" pitchFamily="18" charset="0"/>
              </a:rPr>
              <a:t>.</a:t>
            </a:r>
            <a:endParaRPr lang="en-US" altLang="zh-CN">
              <a:latin typeface="Times New Roman" pitchFamily="18" charset="0"/>
            </a:endParaRPr>
          </a:p>
        </p:txBody>
      </p:sp>
      <p:sp>
        <p:nvSpPr>
          <p:cNvPr id="19" name="Text Box 15"/>
          <p:cNvSpPr txBox="1">
            <a:spLocks noChangeArrowheads="1"/>
          </p:cNvSpPr>
          <p:nvPr/>
        </p:nvSpPr>
        <p:spPr bwMode="auto">
          <a:xfrm>
            <a:off x="2019300" y="4013956"/>
            <a:ext cx="374650"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a:r>
              <a:rPr lang="en-US" altLang="zh-CN" sz="4500">
                <a:latin typeface="Times New Roman" pitchFamily="18" charset="0"/>
              </a:rPr>
              <a:t>.</a:t>
            </a:r>
            <a:endParaRPr lang="en-US" altLang="zh-CN">
              <a:latin typeface="Times New Roman" pitchFamily="18" charset="0"/>
            </a:endParaRPr>
          </a:p>
        </p:txBody>
      </p:sp>
      <p:sp>
        <p:nvSpPr>
          <p:cNvPr id="20" name="Freeform 16"/>
          <p:cNvSpPr>
            <a:spLocks/>
          </p:cNvSpPr>
          <p:nvPr/>
        </p:nvSpPr>
        <p:spPr bwMode="auto">
          <a:xfrm>
            <a:off x="1320800" y="2804280"/>
            <a:ext cx="2400300" cy="2114550"/>
          </a:xfrm>
          <a:custGeom>
            <a:avLst/>
            <a:gdLst>
              <a:gd name="T0" fmla="*/ 0 w 1200"/>
              <a:gd name="T1" fmla="*/ 0 h 1536"/>
              <a:gd name="T2" fmla="*/ 2147483647 w 1200"/>
              <a:gd name="T3" fmla="*/ 2147483647 h 1536"/>
              <a:gd name="T4" fmla="*/ 2147483647 w 1200"/>
              <a:gd name="T5" fmla="*/ 2147483647 h 1536"/>
              <a:gd name="T6" fmla="*/ 0 60000 65536"/>
              <a:gd name="T7" fmla="*/ 0 60000 65536"/>
              <a:gd name="T8" fmla="*/ 0 60000 65536"/>
              <a:gd name="T9" fmla="*/ 0 w 1200"/>
              <a:gd name="T10" fmla="*/ 0 h 1536"/>
              <a:gd name="T11" fmla="*/ 1200 w 1200"/>
              <a:gd name="T12" fmla="*/ 1536 h 1536"/>
            </a:gdLst>
            <a:ahLst/>
            <a:cxnLst>
              <a:cxn ang="T6">
                <a:pos x="T0" y="T1"/>
              </a:cxn>
              <a:cxn ang="T7">
                <a:pos x="T2" y="T3"/>
              </a:cxn>
              <a:cxn ang="T8">
                <a:pos x="T4" y="T5"/>
              </a:cxn>
            </a:cxnLst>
            <a:rect l="T9" t="T10" r="T11" b="T12"/>
            <a:pathLst>
              <a:path w="1200" h="1536">
                <a:moveTo>
                  <a:pt x="0" y="0"/>
                </a:moveTo>
                <a:cubicBezTo>
                  <a:pt x="68" y="472"/>
                  <a:pt x="136" y="944"/>
                  <a:pt x="336" y="1200"/>
                </a:cubicBezTo>
                <a:cubicBezTo>
                  <a:pt x="536" y="1456"/>
                  <a:pt x="1056" y="1480"/>
                  <a:pt x="1200" y="1536"/>
                </a:cubicBezTo>
              </a:path>
            </a:pathLst>
          </a:custGeom>
          <a:noFill/>
          <a:ln w="2222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1350"/>
          </a:p>
        </p:txBody>
      </p:sp>
    </p:spTree>
    <p:extLst>
      <p:ext uri="{BB962C8B-B14F-4D97-AF65-F5344CB8AC3E}">
        <p14:creationId xmlns:p14="http://schemas.microsoft.com/office/powerpoint/2010/main" val="3695762097"/>
      </p:ext>
    </p:extLst>
  </p:cSld>
  <p:clrMapOvr>
    <a:masterClrMapping/>
  </p:clrMapOvr>
  <p:transition spd="slow">
    <p:fade/>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bwMode="auto">
          <a:xfrm>
            <a:off x="1019781" y="630993"/>
            <a:ext cx="6965855" cy="7558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ctr" anchorCtr="0" compatLnSpc="1">
            <a:prstTxWarp prst="textNoShape">
              <a:avLst/>
            </a:prstTxWarp>
          </a:bodyPr>
          <a:lstStyle>
            <a:lvl1pPr algn="l" rtl="0" eaLnBrk="0" fontAlgn="base" hangingPunct="0">
              <a:lnSpc>
                <a:spcPct val="90000"/>
              </a:lnSpc>
              <a:spcBef>
                <a:spcPct val="0"/>
              </a:spcBef>
              <a:spcAft>
                <a:spcPct val="0"/>
              </a:spcAft>
              <a:defRPr sz="4400" kern="1200">
                <a:solidFill>
                  <a:schemeClr val="tx1"/>
                </a:solidFill>
                <a:latin typeface="+mj-lt"/>
                <a:ea typeface="+mj-ea"/>
                <a:cs typeface="等线 Light"/>
              </a:defRPr>
            </a:lvl1pPr>
            <a:lvl2pPr algn="l" rtl="0" eaLnBrk="0" fontAlgn="base" hangingPunct="0">
              <a:lnSpc>
                <a:spcPct val="90000"/>
              </a:lnSpc>
              <a:spcBef>
                <a:spcPct val="0"/>
              </a:spcBef>
              <a:spcAft>
                <a:spcPct val="0"/>
              </a:spcAft>
              <a:defRPr sz="4400">
                <a:solidFill>
                  <a:schemeClr val="tx1"/>
                </a:solidFill>
                <a:latin typeface="等线 Light"/>
                <a:ea typeface="等线 Light"/>
                <a:cs typeface="等线 Light"/>
              </a:defRPr>
            </a:lvl2pPr>
            <a:lvl3pPr algn="l" rtl="0" eaLnBrk="0" fontAlgn="base" hangingPunct="0">
              <a:lnSpc>
                <a:spcPct val="90000"/>
              </a:lnSpc>
              <a:spcBef>
                <a:spcPct val="0"/>
              </a:spcBef>
              <a:spcAft>
                <a:spcPct val="0"/>
              </a:spcAft>
              <a:defRPr sz="4400">
                <a:solidFill>
                  <a:schemeClr val="tx1"/>
                </a:solidFill>
                <a:latin typeface="等线 Light"/>
                <a:ea typeface="等线 Light"/>
                <a:cs typeface="等线 Light"/>
              </a:defRPr>
            </a:lvl3pPr>
            <a:lvl4pPr algn="l" rtl="0" eaLnBrk="0" fontAlgn="base" hangingPunct="0">
              <a:lnSpc>
                <a:spcPct val="90000"/>
              </a:lnSpc>
              <a:spcBef>
                <a:spcPct val="0"/>
              </a:spcBef>
              <a:spcAft>
                <a:spcPct val="0"/>
              </a:spcAft>
              <a:defRPr sz="4400">
                <a:solidFill>
                  <a:schemeClr val="tx1"/>
                </a:solidFill>
                <a:latin typeface="等线 Light"/>
                <a:ea typeface="等线 Light"/>
                <a:cs typeface="等线 Light"/>
              </a:defRPr>
            </a:lvl4pPr>
            <a:lvl5pPr algn="l" rtl="0" eaLnBrk="0" fontAlgn="base" hangingPunct="0">
              <a:lnSpc>
                <a:spcPct val="90000"/>
              </a:lnSpc>
              <a:spcBef>
                <a:spcPct val="0"/>
              </a:spcBef>
              <a:spcAft>
                <a:spcPct val="0"/>
              </a:spcAft>
              <a:defRPr sz="4400">
                <a:solidFill>
                  <a:schemeClr val="tx1"/>
                </a:solidFill>
                <a:latin typeface="等线 Light"/>
                <a:ea typeface="等线 Light"/>
                <a:cs typeface="等线 Light"/>
              </a:defRPr>
            </a:lvl5pPr>
            <a:lvl6pPr marL="457200" algn="l" rtl="0" fontAlgn="base">
              <a:lnSpc>
                <a:spcPct val="90000"/>
              </a:lnSpc>
              <a:spcBef>
                <a:spcPct val="0"/>
              </a:spcBef>
              <a:spcAft>
                <a:spcPct val="0"/>
              </a:spcAft>
              <a:defRPr sz="4400">
                <a:solidFill>
                  <a:schemeClr val="tx1"/>
                </a:solidFill>
                <a:latin typeface="等线 Light"/>
                <a:ea typeface="等线 Light"/>
                <a:cs typeface="等线 Light"/>
              </a:defRPr>
            </a:lvl6pPr>
            <a:lvl7pPr marL="914400" algn="l" rtl="0" fontAlgn="base">
              <a:lnSpc>
                <a:spcPct val="90000"/>
              </a:lnSpc>
              <a:spcBef>
                <a:spcPct val="0"/>
              </a:spcBef>
              <a:spcAft>
                <a:spcPct val="0"/>
              </a:spcAft>
              <a:defRPr sz="4400">
                <a:solidFill>
                  <a:schemeClr val="tx1"/>
                </a:solidFill>
                <a:latin typeface="等线 Light"/>
                <a:ea typeface="等线 Light"/>
                <a:cs typeface="等线 Light"/>
              </a:defRPr>
            </a:lvl7pPr>
            <a:lvl8pPr marL="1371600" algn="l" rtl="0" fontAlgn="base">
              <a:lnSpc>
                <a:spcPct val="90000"/>
              </a:lnSpc>
              <a:spcBef>
                <a:spcPct val="0"/>
              </a:spcBef>
              <a:spcAft>
                <a:spcPct val="0"/>
              </a:spcAft>
              <a:defRPr sz="4400">
                <a:solidFill>
                  <a:schemeClr val="tx1"/>
                </a:solidFill>
                <a:latin typeface="等线 Light"/>
                <a:ea typeface="等线 Light"/>
                <a:cs typeface="等线 Light"/>
              </a:defRPr>
            </a:lvl8pPr>
            <a:lvl9pPr marL="1828800" algn="l" rtl="0" fontAlgn="base">
              <a:lnSpc>
                <a:spcPct val="90000"/>
              </a:lnSpc>
              <a:spcBef>
                <a:spcPct val="0"/>
              </a:spcBef>
              <a:spcAft>
                <a:spcPct val="0"/>
              </a:spcAft>
              <a:defRPr sz="4400">
                <a:solidFill>
                  <a:schemeClr val="tx1"/>
                </a:solidFill>
                <a:latin typeface="等线 Light"/>
                <a:ea typeface="等线 Light"/>
                <a:cs typeface="等线 Light"/>
              </a:defRPr>
            </a:lvl9pPr>
          </a:lstStyle>
          <a:p>
            <a:pPr eaLnBrk="1" hangingPunct="1"/>
            <a:r>
              <a:rPr lang="zh-CN" altLang="en-US" sz="3200" b="1" dirty="0">
                <a:solidFill>
                  <a:schemeClr val="bg1"/>
                </a:solidFill>
                <a:latin typeface="微软雅黑" pitchFamily="34" charset="-122"/>
                <a:ea typeface="微软雅黑" pitchFamily="34" charset="-122"/>
              </a:rPr>
              <a:t>智慧农业</a:t>
            </a:r>
            <a:r>
              <a:rPr lang="en-US" altLang="zh-CN" sz="3200" b="1" dirty="0">
                <a:solidFill>
                  <a:schemeClr val="bg1"/>
                </a:solidFill>
                <a:latin typeface="微软雅黑" pitchFamily="34" charset="-122"/>
                <a:ea typeface="微软雅黑" pitchFamily="34" charset="-122"/>
              </a:rPr>
              <a:t>-</a:t>
            </a:r>
            <a:r>
              <a:rPr lang="zh-CN" altLang="en-US" sz="3200" b="1" dirty="0">
                <a:solidFill>
                  <a:srgbClr val="FFFF00"/>
                </a:solidFill>
                <a:latin typeface="方正粗倩_GBK"/>
              </a:rPr>
              <a:t>蔬果种植物联网管理系统</a:t>
            </a:r>
            <a:endParaRPr lang="zh-CN" altLang="en-US" sz="3200" b="1" dirty="0">
              <a:solidFill>
                <a:srgbClr val="FFFF00"/>
              </a:solidFill>
              <a:ea typeface="PMingLiU" pitchFamily="18" charset="-120"/>
            </a:endParaRPr>
          </a:p>
        </p:txBody>
      </p:sp>
      <p:pic>
        <p:nvPicPr>
          <p:cNvPr id="266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9825" y="1792341"/>
            <a:ext cx="8245769" cy="50656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60020533"/>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bwMode="auto">
          <a:xfrm>
            <a:off x="1091246" y="773236"/>
            <a:ext cx="6308741" cy="4044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ctr" anchorCtr="0" compatLnSpc="1">
            <a:prstTxWarp prst="textNoShape">
              <a:avLst/>
            </a:prstTxWarp>
          </a:bodyPr>
          <a:lstStyle>
            <a:lvl1pPr algn="l" rtl="0" eaLnBrk="0" fontAlgn="base" hangingPunct="0">
              <a:lnSpc>
                <a:spcPct val="90000"/>
              </a:lnSpc>
              <a:spcBef>
                <a:spcPct val="0"/>
              </a:spcBef>
              <a:spcAft>
                <a:spcPct val="0"/>
              </a:spcAft>
              <a:defRPr sz="4400" kern="1200">
                <a:solidFill>
                  <a:schemeClr val="tx1"/>
                </a:solidFill>
                <a:latin typeface="+mj-lt"/>
                <a:ea typeface="+mj-ea"/>
                <a:cs typeface="等线 Light"/>
              </a:defRPr>
            </a:lvl1pPr>
            <a:lvl2pPr algn="l" rtl="0" eaLnBrk="0" fontAlgn="base" hangingPunct="0">
              <a:lnSpc>
                <a:spcPct val="90000"/>
              </a:lnSpc>
              <a:spcBef>
                <a:spcPct val="0"/>
              </a:spcBef>
              <a:spcAft>
                <a:spcPct val="0"/>
              </a:spcAft>
              <a:defRPr sz="4400">
                <a:solidFill>
                  <a:schemeClr val="tx1"/>
                </a:solidFill>
                <a:latin typeface="等线 Light"/>
                <a:ea typeface="等线 Light"/>
                <a:cs typeface="等线 Light"/>
              </a:defRPr>
            </a:lvl2pPr>
            <a:lvl3pPr algn="l" rtl="0" eaLnBrk="0" fontAlgn="base" hangingPunct="0">
              <a:lnSpc>
                <a:spcPct val="90000"/>
              </a:lnSpc>
              <a:spcBef>
                <a:spcPct val="0"/>
              </a:spcBef>
              <a:spcAft>
                <a:spcPct val="0"/>
              </a:spcAft>
              <a:defRPr sz="4400">
                <a:solidFill>
                  <a:schemeClr val="tx1"/>
                </a:solidFill>
                <a:latin typeface="等线 Light"/>
                <a:ea typeface="等线 Light"/>
                <a:cs typeface="等线 Light"/>
              </a:defRPr>
            </a:lvl3pPr>
            <a:lvl4pPr algn="l" rtl="0" eaLnBrk="0" fontAlgn="base" hangingPunct="0">
              <a:lnSpc>
                <a:spcPct val="90000"/>
              </a:lnSpc>
              <a:spcBef>
                <a:spcPct val="0"/>
              </a:spcBef>
              <a:spcAft>
                <a:spcPct val="0"/>
              </a:spcAft>
              <a:defRPr sz="4400">
                <a:solidFill>
                  <a:schemeClr val="tx1"/>
                </a:solidFill>
                <a:latin typeface="等线 Light"/>
                <a:ea typeface="等线 Light"/>
                <a:cs typeface="等线 Light"/>
              </a:defRPr>
            </a:lvl4pPr>
            <a:lvl5pPr algn="l" rtl="0" eaLnBrk="0" fontAlgn="base" hangingPunct="0">
              <a:lnSpc>
                <a:spcPct val="90000"/>
              </a:lnSpc>
              <a:spcBef>
                <a:spcPct val="0"/>
              </a:spcBef>
              <a:spcAft>
                <a:spcPct val="0"/>
              </a:spcAft>
              <a:defRPr sz="4400">
                <a:solidFill>
                  <a:schemeClr val="tx1"/>
                </a:solidFill>
                <a:latin typeface="等线 Light"/>
                <a:ea typeface="等线 Light"/>
                <a:cs typeface="等线 Light"/>
              </a:defRPr>
            </a:lvl5pPr>
            <a:lvl6pPr marL="457200" algn="l" rtl="0" fontAlgn="base">
              <a:lnSpc>
                <a:spcPct val="90000"/>
              </a:lnSpc>
              <a:spcBef>
                <a:spcPct val="0"/>
              </a:spcBef>
              <a:spcAft>
                <a:spcPct val="0"/>
              </a:spcAft>
              <a:defRPr sz="4400">
                <a:solidFill>
                  <a:schemeClr val="tx1"/>
                </a:solidFill>
                <a:latin typeface="等线 Light"/>
                <a:ea typeface="等线 Light"/>
                <a:cs typeface="等线 Light"/>
              </a:defRPr>
            </a:lvl6pPr>
            <a:lvl7pPr marL="914400" algn="l" rtl="0" fontAlgn="base">
              <a:lnSpc>
                <a:spcPct val="90000"/>
              </a:lnSpc>
              <a:spcBef>
                <a:spcPct val="0"/>
              </a:spcBef>
              <a:spcAft>
                <a:spcPct val="0"/>
              </a:spcAft>
              <a:defRPr sz="4400">
                <a:solidFill>
                  <a:schemeClr val="tx1"/>
                </a:solidFill>
                <a:latin typeface="等线 Light"/>
                <a:ea typeface="等线 Light"/>
                <a:cs typeface="等线 Light"/>
              </a:defRPr>
            </a:lvl7pPr>
            <a:lvl8pPr marL="1371600" algn="l" rtl="0" fontAlgn="base">
              <a:lnSpc>
                <a:spcPct val="90000"/>
              </a:lnSpc>
              <a:spcBef>
                <a:spcPct val="0"/>
              </a:spcBef>
              <a:spcAft>
                <a:spcPct val="0"/>
              </a:spcAft>
              <a:defRPr sz="4400">
                <a:solidFill>
                  <a:schemeClr val="tx1"/>
                </a:solidFill>
                <a:latin typeface="等线 Light"/>
                <a:ea typeface="等线 Light"/>
                <a:cs typeface="等线 Light"/>
              </a:defRPr>
            </a:lvl8pPr>
            <a:lvl9pPr marL="1828800" algn="l" rtl="0" fontAlgn="base">
              <a:lnSpc>
                <a:spcPct val="90000"/>
              </a:lnSpc>
              <a:spcBef>
                <a:spcPct val="0"/>
              </a:spcBef>
              <a:spcAft>
                <a:spcPct val="0"/>
              </a:spcAft>
              <a:defRPr sz="4400">
                <a:solidFill>
                  <a:schemeClr val="tx1"/>
                </a:solidFill>
                <a:latin typeface="等线 Light"/>
                <a:ea typeface="等线 Light"/>
                <a:cs typeface="等线 Light"/>
              </a:defRPr>
            </a:lvl9pPr>
          </a:lstStyle>
          <a:p>
            <a:pPr eaLnBrk="1" hangingPunct="1"/>
            <a:r>
              <a:rPr lang="zh-CN" altLang="en-US" sz="2700" b="1" dirty="0">
                <a:solidFill>
                  <a:schemeClr val="bg1"/>
                </a:solidFill>
                <a:latin typeface="微软雅黑" pitchFamily="34" charset="-122"/>
                <a:ea typeface="微软雅黑" pitchFamily="34" charset="-122"/>
              </a:rPr>
              <a:t>智慧农业</a:t>
            </a:r>
            <a:r>
              <a:rPr lang="en-US" altLang="zh-CN" sz="2700" b="1" dirty="0">
                <a:solidFill>
                  <a:schemeClr val="bg1"/>
                </a:solidFill>
                <a:latin typeface="微软雅黑" pitchFamily="34" charset="-122"/>
                <a:ea typeface="微软雅黑" pitchFamily="34" charset="-122"/>
              </a:rPr>
              <a:t>-</a:t>
            </a:r>
            <a:r>
              <a:rPr lang="zh-CN" altLang="en-US" sz="2700" b="1" dirty="0">
                <a:solidFill>
                  <a:srgbClr val="FFFF00"/>
                </a:solidFill>
                <a:latin typeface="方正粗倩_GBK"/>
              </a:rPr>
              <a:t>畜禽养殖物联网管理系统</a:t>
            </a:r>
            <a:endParaRPr lang="zh-CN" altLang="en-US" sz="2700" b="1" dirty="0">
              <a:solidFill>
                <a:srgbClr val="FFFF00"/>
              </a:solidFill>
              <a:ea typeface="PMingLiU" pitchFamily="18" charset="-120"/>
            </a:endParaRPr>
          </a:p>
        </p:txBody>
      </p:sp>
      <p:pic>
        <p:nvPicPr>
          <p:cNvPr id="286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6074" y="1880670"/>
            <a:ext cx="7256846" cy="47170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85241657"/>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bwMode="auto">
          <a:xfrm>
            <a:off x="1084395" y="718551"/>
            <a:ext cx="6962325" cy="5768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ctr" anchorCtr="0" compatLnSpc="1">
            <a:prstTxWarp prst="textNoShape">
              <a:avLst/>
            </a:prstTxWarp>
          </a:bodyPr>
          <a:lstStyle>
            <a:lvl1pPr algn="l" rtl="0" eaLnBrk="0" fontAlgn="base" hangingPunct="0">
              <a:lnSpc>
                <a:spcPct val="90000"/>
              </a:lnSpc>
              <a:spcBef>
                <a:spcPct val="0"/>
              </a:spcBef>
              <a:spcAft>
                <a:spcPct val="0"/>
              </a:spcAft>
              <a:defRPr sz="4400" kern="1200">
                <a:solidFill>
                  <a:schemeClr val="tx1"/>
                </a:solidFill>
                <a:latin typeface="+mj-lt"/>
                <a:ea typeface="+mj-ea"/>
                <a:cs typeface="等线 Light"/>
              </a:defRPr>
            </a:lvl1pPr>
            <a:lvl2pPr algn="l" rtl="0" eaLnBrk="0" fontAlgn="base" hangingPunct="0">
              <a:lnSpc>
                <a:spcPct val="90000"/>
              </a:lnSpc>
              <a:spcBef>
                <a:spcPct val="0"/>
              </a:spcBef>
              <a:spcAft>
                <a:spcPct val="0"/>
              </a:spcAft>
              <a:defRPr sz="4400">
                <a:solidFill>
                  <a:schemeClr val="tx1"/>
                </a:solidFill>
                <a:latin typeface="等线 Light"/>
                <a:ea typeface="等线 Light"/>
                <a:cs typeface="等线 Light"/>
              </a:defRPr>
            </a:lvl2pPr>
            <a:lvl3pPr algn="l" rtl="0" eaLnBrk="0" fontAlgn="base" hangingPunct="0">
              <a:lnSpc>
                <a:spcPct val="90000"/>
              </a:lnSpc>
              <a:spcBef>
                <a:spcPct val="0"/>
              </a:spcBef>
              <a:spcAft>
                <a:spcPct val="0"/>
              </a:spcAft>
              <a:defRPr sz="4400">
                <a:solidFill>
                  <a:schemeClr val="tx1"/>
                </a:solidFill>
                <a:latin typeface="等线 Light"/>
                <a:ea typeface="等线 Light"/>
                <a:cs typeface="等线 Light"/>
              </a:defRPr>
            </a:lvl3pPr>
            <a:lvl4pPr algn="l" rtl="0" eaLnBrk="0" fontAlgn="base" hangingPunct="0">
              <a:lnSpc>
                <a:spcPct val="90000"/>
              </a:lnSpc>
              <a:spcBef>
                <a:spcPct val="0"/>
              </a:spcBef>
              <a:spcAft>
                <a:spcPct val="0"/>
              </a:spcAft>
              <a:defRPr sz="4400">
                <a:solidFill>
                  <a:schemeClr val="tx1"/>
                </a:solidFill>
                <a:latin typeface="等线 Light"/>
                <a:ea typeface="等线 Light"/>
                <a:cs typeface="等线 Light"/>
              </a:defRPr>
            </a:lvl4pPr>
            <a:lvl5pPr algn="l" rtl="0" eaLnBrk="0" fontAlgn="base" hangingPunct="0">
              <a:lnSpc>
                <a:spcPct val="90000"/>
              </a:lnSpc>
              <a:spcBef>
                <a:spcPct val="0"/>
              </a:spcBef>
              <a:spcAft>
                <a:spcPct val="0"/>
              </a:spcAft>
              <a:defRPr sz="4400">
                <a:solidFill>
                  <a:schemeClr val="tx1"/>
                </a:solidFill>
                <a:latin typeface="等线 Light"/>
                <a:ea typeface="等线 Light"/>
                <a:cs typeface="等线 Light"/>
              </a:defRPr>
            </a:lvl5pPr>
            <a:lvl6pPr marL="457200" algn="l" rtl="0" fontAlgn="base">
              <a:lnSpc>
                <a:spcPct val="90000"/>
              </a:lnSpc>
              <a:spcBef>
                <a:spcPct val="0"/>
              </a:spcBef>
              <a:spcAft>
                <a:spcPct val="0"/>
              </a:spcAft>
              <a:defRPr sz="4400">
                <a:solidFill>
                  <a:schemeClr val="tx1"/>
                </a:solidFill>
                <a:latin typeface="等线 Light"/>
                <a:ea typeface="等线 Light"/>
                <a:cs typeface="等线 Light"/>
              </a:defRPr>
            </a:lvl6pPr>
            <a:lvl7pPr marL="914400" algn="l" rtl="0" fontAlgn="base">
              <a:lnSpc>
                <a:spcPct val="90000"/>
              </a:lnSpc>
              <a:spcBef>
                <a:spcPct val="0"/>
              </a:spcBef>
              <a:spcAft>
                <a:spcPct val="0"/>
              </a:spcAft>
              <a:defRPr sz="4400">
                <a:solidFill>
                  <a:schemeClr val="tx1"/>
                </a:solidFill>
                <a:latin typeface="等线 Light"/>
                <a:ea typeface="等线 Light"/>
                <a:cs typeface="等线 Light"/>
              </a:defRPr>
            </a:lvl7pPr>
            <a:lvl8pPr marL="1371600" algn="l" rtl="0" fontAlgn="base">
              <a:lnSpc>
                <a:spcPct val="90000"/>
              </a:lnSpc>
              <a:spcBef>
                <a:spcPct val="0"/>
              </a:spcBef>
              <a:spcAft>
                <a:spcPct val="0"/>
              </a:spcAft>
              <a:defRPr sz="4400">
                <a:solidFill>
                  <a:schemeClr val="tx1"/>
                </a:solidFill>
                <a:latin typeface="等线 Light"/>
                <a:ea typeface="等线 Light"/>
                <a:cs typeface="等线 Light"/>
              </a:defRPr>
            </a:lvl8pPr>
            <a:lvl9pPr marL="1828800" algn="l" rtl="0" fontAlgn="base">
              <a:lnSpc>
                <a:spcPct val="90000"/>
              </a:lnSpc>
              <a:spcBef>
                <a:spcPct val="0"/>
              </a:spcBef>
              <a:spcAft>
                <a:spcPct val="0"/>
              </a:spcAft>
              <a:defRPr sz="4400">
                <a:solidFill>
                  <a:schemeClr val="tx1"/>
                </a:solidFill>
                <a:latin typeface="等线 Light"/>
                <a:ea typeface="等线 Light"/>
                <a:cs typeface="等线 Light"/>
              </a:defRPr>
            </a:lvl9pPr>
          </a:lstStyle>
          <a:p>
            <a:pPr eaLnBrk="1" hangingPunct="1"/>
            <a:r>
              <a:rPr lang="zh-CN" altLang="en-US" sz="3200" b="1" dirty="0">
                <a:solidFill>
                  <a:schemeClr val="bg1"/>
                </a:solidFill>
                <a:latin typeface="微软雅黑" pitchFamily="34" charset="-122"/>
                <a:ea typeface="微软雅黑" pitchFamily="34" charset="-122"/>
              </a:rPr>
              <a:t>智慧农业</a:t>
            </a:r>
            <a:r>
              <a:rPr lang="en-US" altLang="zh-CN" sz="3200" b="1" dirty="0">
                <a:solidFill>
                  <a:schemeClr val="bg1"/>
                </a:solidFill>
                <a:latin typeface="微软雅黑" pitchFamily="34" charset="-122"/>
                <a:ea typeface="微软雅黑" pitchFamily="34" charset="-122"/>
              </a:rPr>
              <a:t>-</a:t>
            </a:r>
            <a:r>
              <a:rPr lang="zh-CN" altLang="en-US" sz="3200" b="1" dirty="0">
                <a:solidFill>
                  <a:srgbClr val="FFFF00"/>
                </a:solidFill>
                <a:latin typeface="方正粗倩_GBK"/>
              </a:rPr>
              <a:t>水产养殖物联网管理系统</a:t>
            </a:r>
            <a:endParaRPr lang="zh-CN" altLang="en-US" sz="3200" b="1" dirty="0">
              <a:solidFill>
                <a:srgbClr val="FFFF00"/>
              </a:solidFill>
              <a:ea typeface="PMingLiU" pitchFamily="18" charset="-120"/>
            </a:endParaRPr>
          </a:p>
        </p:txBody>
      </p:sp>
      <p:pic>
        <p:nvPicPr>
          <p:cNvPr id="296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4395" y="1930480"/>
            <a:ext cx="6988397" cy="46227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05193160"/>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bwMode="auto">
          <a:xfrm>
            <a:off x="1019906" y="737673"/>
            <a:ext cx="6051454" cy="51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ctr" anchorCtr="0" compatLnSpc="1">
            <a:prstTxWarp prst="textNoShape">
              <a:avLst/>
            </a:prstTxWarp>
          </a:bodyPr>
          <a:lstStyle>
            <a:lvl1pPr algn="l" rtl="0" eaLnBrk="0" fontAlgn="base" hangingPunct="0">
              <a:lnSpc>
                <a:spcPct val="90000"/>
              </a:lnSpc>
              <a:spcBef>
                <a:spcPct val="0"/>
              </a:spcBef>
              <a:spcAft>
                <a:spcPct val="0"/>
              </a:spcAft>
              <a:defRPr sz="4400" kern="1200">
                <a:solidFill>
                  <a:schemeClr val="tx1"/>
                </a:solidFill>
                <a:latin typeface="+mj-lt"/>
                <a:ea typeface="+mj-ea"/>
                <a:cs typeface="等线 Light"/>
              </a:defRPr>
            </a:lvl1pPr>
            <a:lvl2pPr algn="l" rtl="0" eaLnBrk="0" fontAlgn="base" hangingPunct="0">
              <a:lnSpc>
                <a:spcPct val="90000"/>
              </a:lnSpc>
              <a:spcBef>
                <a:spcPct val="0"/>
              </a:spcBef>
              <a:spcAft>
                <a:spcPct val="0"/>
              </a:spcAft>
              <a:defRPr sz="4400">
                <a:solidFill>
                  <a:schemeClr val="tx1"/>
                </a:solidFill>
                <a:latin typeface="等线 Light"/>
                <a:ea typeface="等线 Light"/>
                <a:cs typeface="等线 Light"/>
              </a:defRPr>
            </a:lvl2pPr>
            <a:lvl3pPr algn="l" rtl="0" eaLnBrk="0" fontAlgn="base" hangingPunct="0">
              <a:lnSpc>
                <a:spcPct val="90000"/>
              </a:lnSpc>
              <a:spcBef>
                <a:spcPct val="0"/>
              </a:spcBef>
              <a:spcAft>
                <a:spcPct val="0"/>
              </a:spcAft>
              <a:defRPr sz="4400">
                <a:solidFill>
                  <a:schemeClr val="tx1"/>
                </a:solidFill>
                <a:latin typeface="等线 Light"/>
                <a:ea typeface="等线 Light"/>
                <a:cs typeface="等线 Light"/>
              </a:defRPr>
            </a:lvl3pPr>
            <a:lvl4pPr algn="l" rtl="0" eaLnBrk="0" fontAlgn="base" hangingPunct="0">
              <a:lnSpc>
                <a:spcPct val="90000"/>
              </a:lnSpc>
              <a:spcBef>
                <a:spcPct val="0"/>
              </a:spcBef>
              <a:spcAft>
                <a:spcPct val="0"/>
              </a:spcAft>
              <a:defRPr sz="4400">
                <a:solidFill>
                  <a:schemeClr val="tx1"/>
                </a:solidFill>
                <a:latin typeface="等线 Light"/>
                <a:ea typeface="等线 Light"/>
                <a:cs typeface="等线 Light"/>
              </a:defRPr>
            </a:lvl4pPr>
            <a:lvl5pPr algn="l" rtl="0" eaLnBrk="0" fontAlgn="base" hangingPunct="0">
              <a:lnSpc>
                <a:spcPct val="90000"/>
              </a:lnSpc>
              <a:spcBef>
                <a:spcPct val="0"/>
              </a:spcBef>
              <a:spcAft>
                <a:spcPct val="0"/>
              </a:spcAft>
              <a:defRPr sz="4400">
                <a:solidFill>
                  <a:schemeClr val="tx1"/>
                </a:solidFill>
                <a:latin typeface="等线 Light"/>
                <a:ea typeface="等线 Light"/>
                <a:cs typeface="等线 Light"/>
              </a:defRPr>
            </a:lvl5pPr>
            <a:lvl6pPr marL="457200" algn="l" rtl="0" fontAlgn="base">
              <a:lnSpc>
                <a:spcPct val="90000"/>
              </a:lnSpc>
              <a:spcBef>
                <a:spcPct val="0"/>
              </a:spcBef>
              <a:spcAft>
                <a:spcPct val="0"/>
              </a:spcAft>
              <a:defRPr sz="4400">
                <a:solidFill>
                  <a:schemeClr val="tx1"/>
                </a:solidFill>
                <a:latin typeface="等线 Light"/>
                <a:ea typeface="等线 Light"/>
                <a:cs typeface="等线 Light"/>
              </a:defRPr>
            </a:lvl6pPr>
            <a:lvl7pPr marL="914400" algn="l" rtl="0" fontAlgn="base">
              <a:lnSpc>
                <a:spcPct val="90000"/>
              </a:lnSpc>
              <a:spcBef>
                <a:spcPct val="0"/>
              </a:spcBef>
              <a:spcAft>
                <a:spcPct val="0"/>
              </a:spcAft>
              <a:defRPr sz="4400">
                <a:solidFill>
                  <a:schemeClr val="tx1"/>
                </a:solidFill>
                <a:latin typeface="等线 Light"/>
                <a:ea typeface="等线 Light"/>
                <a:cs typeface="等线 Light"/>
              </a:defRPr>
            </a:lvl7pPr>
            <a:lvl8pPr marL="1371600" algn="l" rtl="0" fontAlgn="base">
              <a:lnSpc>
                <a:spcPct val="90000"/>
              </a:lnSpc>
              <a:spcBef>
                <a:spcPct val="0"/>
              </a:spcBef>
              <a:spcAft>
                <a:spcPct val="0"/>
              </a:spcAft>
              <a:defRPr sz="4400">
                <a:solidFill>
                  <a:schemeClr val="tx1"/>
                </a:solidFill>
                <a:latin typeface="等线 Light"/>
                <a:ea typeface="等线 Light"/>
                <a:cs typeface="等线 Light"/>
              </a:defRPr>
            </a:lvl8pPr>
            <a:lvl9pPr marL="1828800" algn="l" rtl="0" fontAlgn="base">
              <a:lnSpc>
                <a:spcPct val="90000"/>
              </a:lnSpc>
              <a:spcBef>
                <a:spcPct val="0"/>
              </a:spcBef>
              <a:spcAft>
                <a:spcPct val="0"/>
              </a:spcAft>
              <a:defRPr sz="4400">
                <a:solidFill>
                  <a:schemeClr val="tx1"/>
                </a:solidFill>
                <a:latin typeface="等线 Light"/>
                <a:ea typeface="等线 Light"/>
                <a:cs typeface="等线 Light"/>
              </a:defRPr>
            </a:lvl9pPr>
          </a:lstStyle>
          <a:p>
            <a:pPr eaLnBrk="1" hangingPunct="1"/>
            <a:r>
              <a:rPr lang="zh-CN" altLang="en-US" sz="3200" b="1" dirty="0">
                <a:solidFill>
                  <a:schemeClr val="bg1"/>
                </a:solidFill>
                <a:latin typeface="微软雅黑" pitchFamily="34" charset="-122"/>
                <a:ea typeface="微软雅黑" pitchFamily="34" charset="-122"/>
              </a:rPr>
              <a:t>智慧农业</a:t>
            </a:r>
            <a:r>
              <a:rPr lang="en-US" altLang="zh-CN" sz="3200" b="1" dirty="0">
                <a:solidFill>
                  <a:schemeClr val="bg1"/>
                </a:solidFill>
                <a:latin typeface="微软雅黑" pitchFamily="34" charset="-122"/>
                <a:ea typeface="微软雅黑" pitchFamily="34" charset="-122"/>
              </a:rPr>
              <a:t>-</a:t>
            </a:r>
            <a:r>
              <a:rPr lang="zh-CN" altLang="en-US" sz="3200" b="1" dirty="0">
                <a:solidFill>
                  <a:srgbClr val="FFFF00"/>
                </a:solidFill>
                <a:latin typeface="方正粗倩_GBK"/>
              </a:rPr>
              <a:t>农业产品信息可追溯</a:t>
            </a:r>
            <a:endParaRPr lang="zh-CN" altLang="en-US" sz="3200" b="1" dirty="0">
              <a:solidFill>
                <a:srgbClr val="FFFF00"/>
              </a:solidFill>
              <a:ea typeface="PMingLiU" pitchFamily="18" charset="-120"/>
            </a:endParaRPr>
          </a:p>
        </p:txBody>
      </p:sp>
      <p:pic>
        <p:nvPicPr>
          <p:cNvPr id="307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2666" y="1992348"/>
            <a:ext cx="8690532" cy="4271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74071778"/>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628650" y="1717338"/>
            <a:ext cx="7886700" cy="4351338"/>
          </a:xfrm>
        </p:spPr>
        <p:txBody>
          <a:bodyPr>
            <a:normAutofit/>
          </a:bodyPr>
          <a:lstStyle/>
          <a:p>
            <a:pPr>
              <a:lnSpc>
                <a:spcPct val="150000"/>
              </a:lnSpc>
            </a:pPr>
            <a:r>
              <a:rPr lang="zh-CN" altLang="en-US" sz="2000" b="1" dirty="0" smtClean="0">
                <a:solidFill>
                  <a:srgbClr val="FF0000"/>
                </a:solidFill>
                <a:latin typeface="微软雅黑"/>
                <a:ea typeface="微软雅黑"/>
                <a:cs typeface="微软雅黑"/>
              </a:rPr>
              <a:t>智能物流：</a:t>
            </a:r>
            <a:r>
              <a:rPr lang="zh-CN" altLang="en-US" sz="2000" dirty="0" smtClean="0">
                <a:latin typeface="Calibri" charset="0"/>
              </a:rPr>
              <a:t>现代物流系统希望利用信息生成设备</a:t>
            </a:r>
            <a:r>
              <a:rPr lang="zh-CN" altLang="en-US" sz="2000" dirty="0">
                <a:latin typeface="Calibri" charset="0"/>
              </a:rPr>
              <a:t>，如</a:t>
            </a:r>
            <a:r>
              <a:rPr lang="en-US" altLang="zh-CN" sz="2000" dirty="0">
                <a:latin typeface="Calibri" charset="0"/>
              </a:rPr>
              <a:t>RFID</a:t>
            </a:r>
            <a:r>
              <a:rPr lang="zh-CN" altLang="en-US" sz="2000" dirty="0">
                <a:latin typeface="Calibri" charset="0"/>
              </a:rPr>
              <a:t>设备、感应器或全球定位系统等种种装置与互联网结合起来而形成的一个巨大网络，并能够在这个物联化的物流网络中实现智能化的物流管理。</a:t>
            </a:r>
            <a:endParaRPr lang="en-US" altLang="zh-CN" sz="2000" dirty="0">
              <a:latin typeface="Calibri" charset="0"/>
            </a:endParaRPr>
          </a:p>
          <a:p>
            <a:pPr>
              <a:lnSpc>
                <a:spcPct val="150000"/>
              </a:lnSpc>
            </a:pPr>
            <a:endParaRPr lang="zh-CN" altLang="en-US" sz="2000" dirty="0">
              <a:latin typeface="Calibri" charset="0"/>
            </a:endParaRPr>
          </a:p>
          <a:p>
            <a:pPr>
              <a:lnSpc>
                <a:spcPct val="150000"/>
              </a:lnSpc>
            </a:pPr>
            <a:endParaRPr lang="en-US" altLang="zh-CN" sz="2000" dirty="0" smtClean="0">
              <a:solidFill>
                <a:srgbClr val="C00000"/>
              </a:solidFill>
              <a:latin typeface="微软雅黑"/>
              <a:ea typeface="微软雅黑"/>
              <a:cs typeface="微软雅黑"/>
            </a:endParaRPr>
          </a:p>
        </p:txBody>
      </p:sp>
      <p:sp>
        <p:nvSpPr>
          <p:cNvPr id="3" name="幻灯片编号占位符 2"/>
          <p:cNvSpPr>
            <a:spLocks noGrp="1"/>
          </p:cNvSpPr>
          <p:nvPr>
            <p:ph type="sldNum" sz="quarter" idx="12"/>
          </p:nvPr>
        </p:nvSpPr>
        <p:spPr/>
        <p:txBody>
          <a:bodyPr/>
          <a:lstStyle/>
          <a:p>
            <a:fld id="{0503CE10-F9D3-4072-A615-6A95AA0B7B65}" type="slidenum">
              <a:rPr lang="zh-CN" altLang="en-US" smtClean="0"/>
              <a:t>64</a:t>
            </a:fld>
            <a:endParaRPr lang="zh-CN" altLang="en-US" dirty="0"/>
          </a:p>
        </p:txBody>
      </p:sp>
      <p:sp>
        <p:nvSpPr>
          <p:cNvPr id="4" name="标题 3"/>
          <p:cNvSpPr>
            <a:spLocks noGrp="1"/>
          </p:cNvSpPr>
          <p:nvPr>
            <p:ph type="title"/>
          </p:nvPr>
        </p:nvSpPr>
        <p:spPr>
          <a:xfrm>
            <a:off x="864542" y="489903"/>
            <a:ext cx="5813426" cy="995679"/>
          </a:xfrm>
        </p:spPr>
        <p:txBody>
          <a:bodyPr/>
          <a:lstStyle/>
          <a:p>
            <a:r>
              <a:rPr kumimoji="1" lang="zh-CN" altLang="en-US" b="1" dirty="0" smtClean="0"/>
              <a:t>应用前景</a:t>
            </a:r>
            <a:r>
              <a:rPr kumimoji="1" lang="en-US" altLang="zh-CN" b="1" dirty="0" smtClean="0"/>
              <a:t>——</a:t>
            </a:r>
            <a:r>
              <a:rPr kumimoji="1" lang="zh-CN" altLang="en-US" b="1" dirty="0" smtClean="0">
                <a:solidFill>
                  <a:srgbClr val="FFFF00"/>
                </a:solidFill>
              </a:rPr>
              <a:t>智能物流</a:t>
            </a:r>
            <a:endParaRPr kumimoji="1" lang="zh-CN" altLang="en-US" b="1" dirty="0">
              <a:solidFill>
                <a:srgbClr val="FFFF00"/>
              </a:solidFill>
            </a:endParaRPr>
          </a:p>
        </p:txBody>
      </p:sp>
      <p:pic>
        <p:nvPicPr>
          <p:cNvPr id="2050" name="Picture 2" descr="http://wiki.mbalib.com/w/images/thumb/b/b9/%E5%BE%AE%E7%99%BE%E7%A7%91%E2%80%94%E7%89%A9%E6%B5%81.jpg/320px-%E5%BE%AE%E7%99%BE%E7%A7%91%E2%80%94%E7%89%A9%E6%B5%8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9605" y="3611880"/>
            <a:ext cx="2991650" cy="222504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http://bbs.sf-express.com/forum/data/attachment/forum/201212/25/0431074ppxp4925uz4xtn9.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262450" y="3611880"/>
            <a:ext cx="3955626" cy="2225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4807203"/>
      </p:ext>
    </p:extLst>
  </p:cSld>
  <p:clrMapOvr>
    <a:masterClrMapping/>
  </p:clrMapOvr>
  <p:transition spd="slow">
    <p:fade/>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628650" y="1597023"/>
            <a:ext cx="7886700" cy="4351338"/>
          </a:xfrm>
        </p:spPr>
        <p:txBody>
          <a:bodyPr>
            <a:normAutofit/>
          </a:bodyPr>
          <a:lstStyle/>
          <a:p>
            <a:pPr>
              <a:lnSpc>
                <a:spcPct val="150000"/>
              </a:lnSpc>
            </a:pPr>
            <a:r>
              <a:rPr kumimoji="1" lang="zh-CN" altLang="en-US" sz="2000" b="1" dirty="0" smtClean="0">
                <a:solidFill>
                  <a:srgbClr val="FF0000"/>
                </a:solidFill>
              </a:rPr>
              <a:t>智能交通：</a:t>
            </a:r>
            <a:r>
              <a:rPr lang="zh-CN" altLang="en-US" sz="2000" b="1" dirty="0" smtClean="0">
                <a:latin typeface="Calibri" charset="0"/>
              </a:rPr>
              <a:t>通过在基础设施和</a:t>
            </a:r>
            <a:r>
              <a:rPr lang="zh-CN" altLang="en-US" sz="2000" b="1" dirty="0">
                <a:latin typeface="Calibri" charset="0"/>
              </a:rPr>
              <a:t>交通工具当中广泛应用信息、通讯技术来提高交通运输系统的安全性、可管理性、运输效能同时降低能源消耗和对地球环境的负面影响</a:t>
            </a:r>
            <a:r>
              <a:rPr lang="zh-CN" altLang="en-US" sz="2000" b="1" dirty="0" smtClean="0">
                <a:latin typeface="Calibri" charset="0"/>
              </a:rPr>
              <a:t>。 </a:t>
            </a:r>
            <a:endParaRPr lang="en-US" altLang="zh-CN" sz="2000" b="1" dirty="0" smtClean="0">
              <a:solidFill>
                <a:srgbClr val="000000"/>
              </a:solidFill>
              <a:latin typeface="微软雅黑"/>
              <a:ea typeface="微软雅黑"/>
              <a:cs typeface="微软雅黑"/>
            </a:endParaRPr>
          </a:p>
          <a:p>
            <a:pPr marL="0" indent="0">
              <a:lnSpc>
                <a:spcPct val="150000"/>
              </a:lnSpc>
              <a:buNone/>
            </a:pPr>
            <a:endParaRPr lang="zh-CN" altLang="en-US" sz="2000" dirty="0">
              <a:latin typeface="Calibri" charset="0"/>
            </a:endParaRPr>
          </a:p>
          <a:p>
            <a:pPr>
              <a:lnSpc>
                <a:spcPct val="150000"/>
              </a:lnSpc>
            </a:pPr>
            <a:endParaRPr lang="en-US" altLang="zh-CN" sz="2000" dirty="0" smtClean="0">
              <a:solidFill>
                <a:srgbClr val="C00000"/>
              </a:solidFill>
              <a:latin typeface="微软雅黑"/>
              <a:ea typeface="微软雅黑"/>
              <a:cs typeface="微软雅黑"/>
            </a:endParaRPr>
          </a:p>
        </p:txBody>
      </p:sp>
      <p:sp>
        <p:nvSpPr>
          <p:cNvPr id="3" name="幻灯片编号占位符 2"/>
          <p:cNvSpPr>
            <a:spLocks noGrp="1"/>
          </p:cNvSpPr>
          <p:nvPr>
            <p:ph type="sldNum" sz="quarter" idx="12"/>
          </p:nvPr>
        </p:nvSpPr>
        <p:spPr/>
        <p:txBody>
          <a:bodyPr/>
          <a:lstStyle/>
          <a:p>
            <a:fld id="{0503CE10-F9D3-4072-A615-6A95AA0B7B65}" type="slidenum">
              <a:rPr lang="zh-CN" altLang="en-US" smtClean="0"/>
              <a:t>65</a:t>
            </a:fld>
            <a:endParaRPr lang="zh-CN" altLang="en-US" dirty="0"/>
          </a:p>
        </p:txBody>
      </p:sp>
      <p:sp>
        <p:nvSpPr>
          <p:cNvPr id="4" name="标题 3"/>
          <p:cNvSpPr>
            <a:spLocks noGrp="1"/>
          </p:cNvSpPr>
          <p:nvPr>
            <p:ph type="title"/>
          </p:nvPr>
        </p:nvSpPr>
        <p:spPr>
          <a:xfrm>
            <a:off x="968056" y="439897"/>
            <a:ext cx="5813426" cy="995679"/>
          </a:xfrm>
        </p:spPr>
        <p:txBody>
          <a:bodyPr/>
          <a:lstStyle/>
          <a:p>
            <a:r>
              <a:rPr kumimoji="1" lang="zh-CN" altLang="en-US" b="1" dirty="0" smtClean="0"/>
              <a:t>应用前景</a:t>
            </a:r>
            <a:r>
              <a:rPr kumimoji="1" lang="en-US" altLang="zh-CN" b="1" dirty="0" smtClean="0"/>
              <a:t>——</a:t>
            </a:r>
            <a:r>
              <a:rPr kumimoji="1" lang="zh-CN" altLang="en-US" b="1" dirty="0" smtClean="0">
                <a:solidFill>
                  <a:srgbClr val="FFFF00"/>
                </a:solidFill>
              </a:rPr>
              <a:t>智能交通</a:t>
            </a:r>
            <a:endParaRPr kumimoji="1" lang="zh-CN" altLang="en-US" b="1" dirty="0">
              <a:solidFill>
                <a:srgbClr val="FFFF00"/>
              </a:solidFill>
            </a:endParaRPr>
          </a:p>
        </p:txBody>
      </p:sp>
      <p:pic>
        <p:nvPicPr>
          <p:cNvPr id="1026" name="Picture 2" descr="http://img.article.pchome.net/00/20/94/51/1180011873600.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4524" y="3308262"/>
            <a:ext cx="2559685" cy="2088603"/>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p:cNvSpPr txBox="1"/>
          <p:nvPr/>
        </p:nvSpPr>
        <p:spPr>
          <a:xfrm>
            <a:off x="968056" y="5417582"/>
            <a:ext cx="1912620" cy="369332"/>
          </a:xfrm>
          <a:prstGeom prst="rect">
            <a:avLst/>
          </a:prstGeom>
          <a:noFill/>
        </p:spPr>
        <p:txBody>
          <a:bodyPr wrap="square" rtlCol="0">
            <a:spAutoFit/>
          </a:bodyPr>
          <a:lstStyle/>
          <a:p>
            <a:pPr algn="ctr"/>
            <a:r>
              <a:rPr lang="zh-CN" altLang="en-US" dirty="0" smtClean="0">
                <a:latin typeface="微软雅黑" panose="020B0503020204020204" pitchFamily="34" charset="-122"/>
                <a:ea typeface="微软雅黑" panose="020B0503020204020204" pitchFamily="34" charset="-122"/>
              </a:rPr>
              <a:t>实时路况与导航</a:t>
            </a:r>
            <a:endParaRPr lang="zh-CN" altLang="en-US" dirty="0">
              <a:latin typeface="微软雅黑" panose="020B0503020204020204" pitchFamily="34" charset="-122"/>
              <a:ea typeface="微软雅黑" panose="020B0503020204020204" pitchFamily="34" charset="-122"/>
            </a:endParaRPr>
          </a:p>
        </p:txBody>
      </p:sp>
      <p:pic>
        <p:nvPicPr>
          <p:cNvPr id="1028" name="Picture 4" descr="http://www.tmtpost.com/wp-content/uploads/2013/10/138260483968.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86637" y="3308261"/>
            <a:ext cx="4030636" cy="2088603"/>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p:cNvSpPr txBox="1"/>
          <p:nvPr/>
        </p:nvSpPr>
        <p:spPr>
          <a:xfrm>
            <a:off x="5145645" y="5417582"/>
            <a:ext cx="1912620" cy="369332"/>
          </a:xfrm>
          <a:prstGeom prst="rect">
            <a:avLst/>
          </a:prstGeom>
          <a:noFill/>
        </p:spPr>
        <p:txBody>
          <a:bodyPr wrap="square" rtlCol="0">
            <a:spAutoFit/>
          </a:bodyPr>
          <a:lstStyle/>
          <a:p>
            <a:pPr algn="ctr"/>
            <a:r>
              <a:rPr lang="zh-CN" altLang="en-US" dirty="0" smtClean="0">
                <a:latin typeface="微软雅黑" panose="020B0503020204020204" pitchFamily="34" charset="-122"/>
                <a:ea typeface="微软雅黑" panose="020B0503020204020204" pitchFamily="34" charset="-122"/>
              </a:rPr>
              <a:t>车载电子设备</a:t>
            </a:r>
            <a:endParaRPr lang="en-US" altLang="zh-CN" dirty="0" smtClean="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875310618"/>
      </p:ext>
    </p:extLst>
  </p:cSld>
  <p:clrMapOvr>
    <a:masterClrMapping/>
  </p:clrMapOvr>
  <p:transition spd="slow">
    <p:fade/>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8068" name="Picture 4" descr="城市交通诱导系统"/>
          <p:cNvPicPr>
            <a:picLocks noChangeAspect="1"/>
          </p:cNvPicPr>
          <p:nvPr/>
        </p:nvPicPr>
        <p:blipFill>
          <a:blip r:embed="rId2" cstate="print"/>
          <a:stretch>
            <a:fillRect/>
          </a:stretch>
        </p:blipFill>
        <p:spPr>
          <a:xfrm>
            <a:off x="369570" y="2089785"/>
            <a:ext cx="4150736" cy="3289953"/>
          </a:xfrm>
          <a:prstGeom prst="rect">
            <a:avLst/>
          </a:prstGeom>
          <a:noFill/>
          <a:ln w="9525">
            <a:noFill/>
          </a:ln>
        </p:spPr>
      </p:pic>
      <p:sp>
        <p:nvSpPr>
          <p:cNvPr id="44034" name="AutoShape 2"/>
          <p:cNvSpPr>
            <a:spLocks noGrp="1"/>
          </p:cNvSpPr>
          <p:nvPr>
            <p:ph type="title"/>
          </p:nvPr>
        </p:nvSpPr>
        <p:spPr>
          <a:xfrm>
            <a:off x="1101724" y="418228"/>
            <a:ext cx="5813426" cy="995679"/>
          </a:xfrm>
          <a:prstGeom prst="rect">
            <a:avLst/>
          </a:prstGeom>
          <a:noFill/>
          <a:ln w="9525">
            <a:noFill/>
          </a:ln>
        </p:spPr>
        <p:txBody>
          <a:bodyPr/>
          <a:lstStyle/>
          <a:p>
            <a:pPr eaLnBrk="1" hangingPunct="1"/>
            <a:r>
              <a:rPr lang="zh-CN" altLang="en-US" sz="4000" b="1" dirty="0">
                <a:solidFill>
                  <a:srgbClr val="FFFF00"/>
                </a:solidFill>
              </a:rPr>
              <a:t>智能交通</a:t>
            </a:r>
          </a:p>
        </p:txBody>
      </p:sp>
      <p:pic>
        <p:nvPicPr>
          <p:cNvPr id="88069" name="Picture 5" descr="智能交通系统"/>
          <p:cNvPicPr>
            <a:picLocks noChangeAspect="1"/>
          </p:cNvPicPr>
          <p:nvPr/>
        </p:nvPicPr>
        <p:blipFill>
          <a:blip r:embed="rId3" cstate="print"/>
          <a:stretch>
            <a:fillRect/>
          </a:stretch>
        </p:blipFill>
        <p:spPr>
          <a:xfrm>
            <a:off x="4580097" y="2090262"/>
            <a:ext cx="4291564" cy="3289458"/>
          </a:xfrm>
          <a:prstGeom prst="rect">
            <a:avLst/>
          </a:prstGeom>
          <a:noFill/>
          <a:ln w="9525">
            <a:noFill/>
          </a:ln>
        </p:spPr>
      </p:pic>
    </p:spTree>
    <p:extLst>
      <p:ext uri="{BB962C8B-B14F-4D97-AF65-F5344CB8AC3E}">
        <p14:creationId xmlns:p14="http://schemas.microsoft.com/office/powerpoint/2010/main" val="3732829758"/>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88068"/>
                                        </p:tgtEl>
                                        <p:attrNameLst>
                                          <p:attrName>style.visibility</p:attrName>
                                        </p:attrNameLst>
                                      </p:cBhvr>
                                      <p:to>
                                        <p:strVal val="visible"/>
                                      </p:to>
                                    </p:set>
                                    <p:animEffect transition="in" filter="dissolve">
                                      <p:cBhvr>
                                        <p:cTn id="7" dur="500"/>
                                        <p:tgtEl>
                                          <p:spTgt spid="88068"/>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88069"/>
                                        </p:tgtEl>
                                        <p:attrNameLst>
                                          <p:attrName>style.visibility</p:attrName>
                                        </p:attrNameLst>
                                      </p:cBhvr>
                                      <p:to>
                                        <p:strVal val="visible"/>
                                      </p:to>
                                    </p:set>
                                    <p:animEffect transition="in" filter="dissolve">
                                      <p:cBhvr>
                                        <p:cTn id="11" dur="500"/>
                                        <p:tgtEl>
                                          <p:spTgt spid="880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Oval 11"/>
          <p:cNvSpPr>
            <a:spLocks noChangeArrowheads="1"/>
          </p:cNvSpPr>
          <p:nvPr/>
        </p:nvSpPr>
        <p:spPr bwMode="auto">
          <a:xfrm>
            <a:off x="3733800" y="2847975"/>
            <a:ext cx="2305050" cy="1782366"/>
          </a:xfrm>
          <a:prstGeom prst="ellipse">
            <a:avLst/>
          </a:prstGeom>
          <a:gradFill rotWithShape="1">
            <a:gsLst>
              <a:gs pos="0">
                <a:srgbClr val="FFFFFF"/>
              </a:gs>
              <a:gs pos="100000">
                <a:srgbClr val="FFCC99"/>
              </a:gs>
            </a:gsLst>
            <a:path path="shape">
              <a:fillToRect l="50000" t="50000" r="50000" b="50000"/>
            </a:path>
          </a:gradFill>
          <a:ln w="9525" algn="ctr">
            <a:solidFill>
              <a:srgbClr val="000000"/>
            </a:solidFill>
            <a:round/>
          </a:ln>
        </p:spPr>
        <p:txBody>
          <a:bodyPr wrap="none" anchor="ctr"/>
          <a:lstStyle/>
          <a:p>
            <a:endParaRPr lang="zh-CN" altLang="en-US" sz="1350">
              <a:solidFill>
                <a:srgbClr val="0000FF"/>
              </a:solidFill>
            </a:endParaRPr>
          </a:p>
        </p:txBody>
      </p:sp>
      <p:sp>
        <p:nvSpPr>
          <p:cNvPr id="2" name="标题 1"/>
          <p:cNvSpPr>
            <a:spLocks noGrp="1"/>
          </p:cNvSpPr>
          <p:nvPr>
            <p:ph type="title"/>
          </p:nvPr>
        </p:nvSpPr>
        <p:spPr>
          <a:xfrm>
            <a:off x="1043781" y="450971"/>
            <a:ext cx="5813426" cy="995679"/>
          </a:xfrm>
        </p:spPr>
        <p:txBody>
          <a:bodyPr/>
          <a:lstStyle/>
          <a:p>
            <a:pPr algn="l"/>
            <a:r>
              <a:rPr lang="zh-CN" altLang="en-US" sz="4000" b="1" dirty="0">
                <a:solidFill>
                  <a:srgbClr val="FFFF00"/>
                </a:solidFill>
              </a:rPr>
              <a:t>智能交通</a:t>
            </a:r>
          </a:p>
        </p:txBody>
      </p:sp>
      <p:pic>
        <p:nvPicPr>
          <p:cNvPr id="47107" name="Picture 2" descr="U509P1T1D2957065F21DT20040225165526"/>
          <p:cNvPicPr>
            <a:picLocks noChangeAspect="1" noChangeArrowheads="1"/>
          </p:cNvPicPr>
          <p:nvPr/>
        </p:nvPicPr>
        <p:blipFill>
          <a:blip r:embed="rId3" cstate="print"/>
          <a:srcRect/>
          <a:stretch>
            <a:fillRect/>
          </a:stretch>
        </p:blipFill>
        <p:spPr bwMode="auto">
          <a:xfrm>
            <a:off x="6326188" y="3819525"/>
            <a:ext cx="2139950" cy="1496616"/>
          </a:xfrm>
          <a:prstGeom prst="rect">
            <a:avLst/>
          </a:prstGeom>
          <a:noFill/>
          <a:ln w="9525">
            <a:noFill/>
            <a:miter lim="800000"/>
            <a:headEnd/>
            <a:tailEnd/>
          </a:ln>
        </p:spPr>
      </p:pic>
      <p:pic>
        <p:nvPicPr>
          <p:cNvPr id="47108" name="Picture 4" descr="8_d"/>
          <p:cNvPicPr>
            <a:picLocks noChangeAspect="1" noChangeArrowheads="1"/>
          </p:cNvPicPr>
          <p:nvPr/>
        </p:nvPicPr>
        <p:blipFill>
          <a:blip r:embed="rId4" cstate="print"/>
          <a:srcRect/>
          <a:stretch>
            <a:fillRect/>
          </a:stretch>
        </p:blipFill>
        <p:spPr bwMode="auto">
          <a:xfrm>
            <a:off x="1285875" y="1875236"/>
            <a:ext cx="2160588" cy="1731169"/>
          </a:xfrm>
          <a:prstGeom prst="rect">
            <a:avLst/>
          </a:prstGeom>
          <a:noFill/>
          <a:ln w="9525">
            <a:noFill/>
            <a:miter lim="800000"/>
            <a:headEnd/>
            <a:tailEnd/>
          </a:ln>
        </p:spPr>
      </p:pic>
      <p:sp>
        <p:nvSpPr>
          <p:cNvPr id="1571845" name="Rectangle 5"/>
          <p:cNvSpPr>
            <a:spLocks noChangeArrowheads="1"/>
          </p:cNvSpPr>
          <p:nvPr/>
        </p:nvSpPr>
        <p:spPr bwMode="auto">
          <a:xfrm>
            <a:off x="4139828" y="3549255"/>
            <a:ext cx="2089150" cy="378619"/>
          </a:xfrm>
          <a:prstGeom prst="rect">
            <a:avLst/>
          </a:prstGeom>
          <a:noFill/>
          <a:ln w="9525">
            <a:noFill/>
            <a:miter lim="800000"/>
          </a:ln>
          <a:effectLst/>
        </p:spPr>
        <p:txBody>
          <a:bodyPr anchor="ctr"/>
          <a:lstStyle/>
          <a:p>
            <a:pPr>
              <a:lnSpc>
                <a:spcPct val="70000"/>
              </a:lnSpc>
              <a:defRPr/>
            </a:pPr>
            <a:r>
              <a:rPr lang="zh-CN" altLang="en-US" sz="2100" b="1">
                <a:solidFill>
                  <a:srgbClr val="0000FF"/>
                </a:solidFill>
                <a:effectLst>
                  <a:outerShdw blurRad="38100" dist="38100" dir="2700000" algn="tl">
                    <a:srgbClr val="C0C0C0"/>
                  </a:outerShdw>
                </a:effectLst>
                <a:latin typeface="微软雅黑" pitchFamily="34" charset="-122"/>
                <a:ea typeface="微软雅黑" pitchFamily="34" charset="-122"/>
              </a:rPr>
              <a:t>智能停车场</a:t>
            </a:r>
            <a:endParaRPr lang="zh-CN" altLang="en-US" sz="2100" b="1">
              <a:solidFill>
                <a:srgbClr val="0000FF"/>
              </a:solidFill>
              <a:latin typeface="微软雅黑" pitchFamily="34" charset="-122"/>
              <a:ea typeface="微软雅黑" pitchFamily="34" charset="-122"/>
            </a:endParaRPr>
          </a:p>
        </p:txBody>
      </p:sp>
      <p:pic>
        <p:nvPicPr>
          <p:cNvPr id="47110" name="Picture 6" descr="b23"/>
          <p:cNvPicPr>
            <a:picLocks noChangeAspect="1" noChangeArrowheads="1"/>
          </p:cNvPicPr>
          <p:nvPr/>
        </p:nvPicPr>
        <p:blipFill>
          <a:blip r:embed="rId5" cstate="print"/>
          <a:srcRect/>
          <a:stretch>
            <a:fillRect/>
          </a:stretch>
        </p:blipFill>
        <p:spPr bwMode="auto">
          <a:xfrm>
            <a:off x="1309689" y="3655219"/>
            <a:ext cx="2185987" cy="1553766"/>
          </a:xfrm>
          <a:prstGeom prst="rect">
            <a:avLst/>
          </a:prstGeom>
          <a:noFill/>
          <a:ln w="9525">
            <a:noFill/>
            <a:miter lim="800000"/>
            <a:headEnd/>
            <a:tailEnd/>
          </a:ln>
        </p:spPr>
      </p:pic>
      <p:pic>
        <p:nvPicPr>
          <p:cNvPr id="47111" name="Picture 8" descr="20050709221553"/>
          <p:cNvPicPr>
            <a:picLocks noChangeAspect="1" noChangeArrowheads="1"/>
          </p:cNvPicPr>
          <p:nvPr/>
        </p:nvPicPr>
        <p:blipFill>
          <a:blip r:embed="rId6" cstate="print"/>
          <a:srcRect/>
          <a:stretch>
            <a:fillRect/>
          </a:stretch>
        </p:blipFill>
        <p:spPr bwMode="auto">
          <a:xfrm>
            <a:off x="6326188" y="1875235"/>
            <a:ext cx="2171700" cy="1728788"/>
          </a:xfrm>
          <a:prstGeom prst="rect">
            <a:avLst/>
          </a:prstGeom>
          <a:noFill/>
          <a:ln w="9525">
            <a:noFill/>
            <a:miter lim="800000"/>
            <a:headEnd/>
            <a:tailEnd/>
          </a:ln>
        </p:spPr>
      </p:pic>
      <p:sp>
        <p:nvSpPr>
          <p:cNvPr id="1571852" name="AutoShape 12"/>
          <p:cNvSpPr>
            <a:spLocks noChangeArrowheads="1"/>
          </p:cNvSpPr>
          <p:nvPr/>
        </p:nvSpPr>
        <p:spPr bwMode="auto">
          <a:xfrm rot="-8688875">
            <a:off x="3517900" y="2362200"/>
            <a:ext cx="865188" cy="647700"/>
          </a:xfrm>
          <a:custGeom>
            <a:avLst/>
            <a:gdLst>
              <a:gd name="T0" fmla="*/ 25434605 w 21600"/>
              <a:gd name="T1" fmla="*/ 0 h 21600"/>
              <a:gd name="T2" fmla="*/ 0 w 21600"/>
              <a:gd name="T3" fmla="*/ 17264004 h 21600"/>
              <a:gd name="T4" fmla="*/ 25434605 w 21600"/>
              <a:gd name="T5" fmla="*/ 34528007 h 21600"/>
              <a:gd name="T6" fmla="*/ 34655105 w 21600"/>
              <a:gd name="T7" fmla="*/ 17264004 h 21600"/>
              <a:gd name="T8" fmla="*/ 17694720 60000 65536"/>
              <a:gd name="T9" fmla="*/ 11796480 60000 65536"/>
              <a:gd name="T10" fmla="*/ 5898240 60000 65536"/>
              <a:gd name="T11" fmla="*/ 0 60000 65536"/>
              <a:gd name="T12" fmla="*/ 3375 w 21600"/>
              <a:gd name="T13" fmla="*/ 5043 h 21600"/>
              <a:gd name="T14" fmla="*/ 18537 w 21600"/>
              <a:gd name="T15" fmla="*/ 16557 h 21600"/>
            </a:gdLst>
            <a:ahLst/>
            <a:cxnLst>
              <a:cxn ang="T8">
                <a:pos x="T0" y="T1"/>
              </a:cxn>
              <a:cxn ang="T9">
                <a:pos x="T2" y="T3"/>
              </a:cxn>
              <a:cxn ang="T10">
                <a:pos x="T4" y="T5"/>
              </a:cxn>
              <a:cxn ang="T11">
                <a:pos x="T6" y="T7"/>
              </a:cxn>
            </a:cxnLst>
            <a:rect l="T12" t="T13" r="T14" b="T15"/>
            <a:pathLst>
              <a:path w="21600" h="21600">
                <a:moveTo>
                  <a:pt x="15853" y="0"/>
                </a:moveTo>
                <a:lnTo>
                  <a:pt x="15853" y="5043"/>
                </a:lnTo>
                <a:lnTo>
                  <a:pt x="3375" y="5043"/>
                </a:lnTo>
                <a:lnTo>
                  <a:pt x="3375" y="16557"/>
                </a:lnTo>
                <a:lnTo>
                  <a:pt x="15853" y="16557"/>
                </a:lnTo>
                <a:lnTo>
                  <a:pt x="15853" y="21600"/>
                </a:lnTo>
                <a:lnTo>
                  <a:pt x="21600" y="10800"/>
                </a:lnTo>
                <a:lnTo>
                  <a:pt x="15853" y="0"/>
                </a:lnTo>
                <a:close/>
              </a:path>
              <a:path w="21600" h="21600">
                <a:moveTo>
                  <a:pt x="1350" y="5043"/>
                </a:moveTo>
                <a:lnTo>
                  <a:pt x="1350" y="16557"/>
                </a:lnTo>
                <a:lnTo>
                  <a:pt x="2700" y="16557"/>
                </a:lnTo>
                <a:lnTo>
                  <a:pt x="2700" y="5043"/>
                </a:lnTo>
                <a:lnTo>
                  <a:pt x="1350" y="5043"/>
                </a:lnTo>
                <a:close/>
              </a:path>
              <a:path w="21600" h="21600">
                <a:moveTo>
                  <a:pt x="0" y="5043"/>
                </a:moveTo>
                <a:lnTo>
                  <a:pt x="0" y="16557"/>
                </a:lnTo>
                <a:lnTo>
                  <a:pt x="675" y="16557"/>
                </a:lnTo>
                <a:lnTo>
                  <a:pt x="675" y="5043"/>
                </a:lnTo>
                <a:lnTo>
                  <a:pt x="0" y="5043"/>
                </a:lnTo>
                <a:close/>
              </a:path>
            </a:pathLst>
          </a:custGeom>
          <a:gradFill rotWithShape="1">
            <a:gsLst>
              <a:gs pos="0">
                <a:srgbClr val="FFFFFF"/>
              </a:gs>
              <a:gs pos="100000">
                <a:srgbClr val="993300"/>
              </a:gs>
            </a:gsLst>
            <a:lin ang="0" scaled="1"/>
          </a:gradFill>
          <a:ln w="9525" algn="ctr">
            <a:solidFill>
              <a:srgbClr val="000000"/>
            </a:solidFill>
            <a:miter lim="800000"/>
          </a:ln>
        </p:spPr>
        <p:txBody>
          <a:bodyPr wrap="none" anchor="ctr"/>
          <a:lstStyle/>
          <a:p>
            <a:endParaRPr lang="zh-CN" altLang="en-US" sz="1350" b="1">
              <a:latin typeface="微软雅黑" pitchFamily="34" charset="-122"/>
              <a:ea typeface="微软雅黑" pitchFamily="34" charset="-122"/>
            </a:endParaRPr>
          </a:p>
        </p:txBody>
      </p:sp>
      <p:sp>
        <p:nvSpPr>
          <p:cNvPr id="1571853" name="AutoShape 13"/>
          <p:cNvSpPr>
            <a:spLocks noChangeArrowheads="1"/>
          </p:cNvSpPr>
          <p:nvPr/>
        </p:nvSpPr>
        <p:spPr bwMode="auto">
          <a:xfrm rot="1782246">
            <a:off x="5391150" y="4468416"/>
            <a:ext cx="865188" cy="647700"/>
          </a:xfrm>
          <a:custGeom>
            <a:avLst/>
            <a:gdLst>
              <a:gd name="T0" fmla="*/ 25434605 w 21600"/>
              <a:gd name="T1" fmla="*/ 0 h 21600"/>
              <a:gd name="T2" fmla="*/ 0 w 21600"/>
              <a:gd name="T3" fmla="*/ 17264004 h 21600"/>
              <a:gd name="T4" fmla="*/ 25434605 w 21600"/>
              <a:gd name="T5" fmla="*/ 34528007 h 21600"/>
              <a:gd name="T6" fmla="*/ 34655105 w 21600"/>
              <a:gd name="T7" fmla="*/ 17264004 h 21600"/>
              <a:gd name="T8" fmla="*/ 17694720 60000 65536"/>
              <a:gd name="T9" fmla="*/ 11796480 60000 65536"/>
              <a:gd name="T10" fmla="*/ 5898240 60000 65536"/>
              <a:gd name="T11" fmla="*/ 0 60000 65536"/>
              <a:gd name="T12" fmla="*/ 3375 w 21600"/>
              <a:gd name="T13" fmla="*/ 5043 h 21600"/>
              <a:gd name="T14" fmla="*/ 18537 w 21600"/>
              <a:gd name="T15" fmla="*/ 16557 h 21600"/>
            </a:gdLst>
            <a:ahLst/>
            <a:cxnLst>
              <a:cxn ang="T8">
                <a:pos x="T0" y="T1"/>
              </a:cxn>
              <a:cxn ang="T9">
                <a:pos x="T2" y="T3"/>
              </a:cxn>
              <a:cxn ang="T10">
                <a:pos x="T4" y="T5"/>
              </a:cxn>
              <a:cxn ang="T11">
                <a:pos x="T6" y="T7"/>
              </a:cxn>
            </a:cxnLst>
            <a:rect l="T12" t="T13" r="T14" b="T15"/>
            <a:pathLst>
              <a:path w="21600" h="21600">
                <a:moveTo>
                  <a:pt x="15853" y="0"/>
                </a:moveTo>
                <a:lnTo>
                  <a:pt x="15853" y="5043"/>
                </a:lnTo>
                <a:lnTo>
                  <a:pt x="3375" y="5043"/>
                </a:lnTo>
                <a:lnTo>
                  <a:pt x="3375" y="16557"/>
                </a:lnTo>
                <a:lnTo>
                  <a:pt x="15853" y="16557"/>
                </a:lnTo>
                <a:lnTo>
                  <a:pt x="15853" y="21600"/>
                </a:lnTo>
                <a:lnTo>
                  <a:pt x="21600" y="10800"/>
                </a:lnTo>
                <a:lnTo>
                  <a:pt x="15853" y="0"/>
                </a:lnTo>
                <a:close/>
              </a:path>
              <a:path w="21600" h="21600">
                <a:moveTo>
                  <a:pt x="1350" y="5043"/>
                </a:moveTo>
                <a:lnTo>
                  <a:pt x="1350" y="16557"/>
                </a:lnTo>
                <a:lnTo>
                  <a:pt x="2700" y="16557"/>
                </a:lnTo>
                <a:lnTo>
                  <a:pt x="2700" y="5043"/>
                </a:lnTo>
                <a:lnTo>
                  <a:pt x="1350" y="5043"/>
                </a:lnTo>
                <a:close/>
              </a:path>
              <a:path w="21600" h="21600">
                <a:moveTo>
                  <a:pt x="0" y="5043"/>
                </a:moveTo>
                <a:lnTo>
                  <a:pt x="0" y="16557"/>
                </a:lnTo>
                <a:lnTo>
                  <a:pt x="675" y="16557"/>
                </a:lnTo>
                <a:lnTo>
                  <a:pt x="675" y="5043"/>
                </a:lnTo>
                <a:lnTo>
                  <a:pt x="0" y="5043"/>
                </a:lnTo>
                <a:close/>
              </a:path>
            </a:pathLst>
          </a:custGeom>
          <a:gradFill rotWithShape="1">
            <a:gsLst>
              <a:gs pos="0">
                <a:srgbClr val="FFFFFF"/>
              </a:gs>
              <a:gs pos="100000">
                <a:srgbClr val="993300"/>
              </a:gs>
            </a:gsLst>
            <a:lin ang="0" scaled="1"/>
          </a:gradFill>
          <a:ln w="9525" algn="ctr">
            <a:solidFill>
              <a:srgbClr val="000000"/>
            </a:solidFill>
            <a:miter lim="800000"/>
          </a:ln>
        </p:spPr>
        <p:txBody>
          <a:bodyPr wrap="none" anchor="ctr"/>
          <a:lstStyle/>
          <a:p>
            <a:endParaRPr lang="zh-CN" altLang="en-US" sz="1350"/>
          </a:p>
        </p:txBody>
      </p:sp>
      <p:sp>
        <p:nvSpPr>
          <p:cNvPr id="1571854" name="AutoShape 14"/>
          <p:cNvSpPr>
            <a:spLocks noChangeArrowheads="1"/>
          </p:cNvSpPr>
          <p:nvPr/>
        </p:nvSpPr>
        <p:spPr bwMode="auto">
          <a:xfrm rot="8669168">
            <a:off x="3517900" y="4468416"/>
            <a:ext cx="865188" cy="647700"/>
          </a:xfrm>
          <a:custGeom>
            <a:avLst/>
            <a:gdLst>
              <a:gd name="T0" fmla="*/ 25434605 w 21600"/>
              <a:gd name="T1" fmla="*/ 0 h 21600"/>
              <a:gd name="T2" fmla="*/ 0 w 21600"/>
              <a:gd name="T3" fmla="*/ 17264004 h 21600"/>
              <a:gd name="T4" fmla="*/ 25434605 w 21600"/>
              <a:gd name="T5" fmla="*/ 34528007 h 21600"/>
              <a:gd name="T6" fmla="*/ 34655105 w 21600"/>
              <a:gd name="T7" fmla="*/ 17264004 h 21600"/>
              <a:gd name="T8" fmla="*/ 17694720 60000 65536"/>
              <a:gd name="T9" fmla="*/ 11796480 60000 65536"/>
              <a:gd name="T10" fmla="*/ 5898240 60000 65536"/>
              <a:gd name="T11" fmla="*/ 0 60000 65536"/>
              <a:gd name="T12" fmla="*/ 3375 w 21600"/>
              <a:gd name="T13" fmla="*/ 5043 h 21600"/>
              <a:gd name="T14" fmla="*/ 18537 w 21600"/>
              <a:gd name="T15" fmla="*/ 16557 h 21600"/>
            </a:gdLst>
            <a:ahLst/>
            <a:cxnLst>
              <a:cxn ang="T8">
                <a:pos x="T0" y="T1"/>
              </a:cxn>
              <a:cxn ang="T9">
                <a:pos x="T2" y="T3"/>
              </a:cxn>
              <a:cxn ang="T10">
                <a:pos x="T4" y="T5"/>
              </a:cxn>
              <a:cxn ang="T11">
                <a:pos x="T6" y="T7"/>
              </a:cxn>
            </a:cxnLst>
            <a:rect l="T12" t="T13" r="T14" b="T15"/>
            <a:pathLst>
              <a:path w="21600" h="21600">
                <a:moveTo>
                  <a:pt x="15853" y="0"/>
                </a:moveTo>
                <a:lnTo>
                  <a:pt x="15853" y="5043"/>
                </a:lnTo>
                <a:lnTo>
                  <a:pt x="3375" y="5043"/>
                </a:lnTo>
                <a:lnTo>
                  <a:pt x="3375" y="16557"/>
                </a:lnTo>
                <a:lnTo>
                  <a:pt x="15853" y="16557"/>
                </a:lnTo>
                <a:lnTo>
                  <a:pt x="15853" y="21600"/>
                </a:lnTo>
                <a:lnTo>
                  <a:pt x="21600" y="10800"/>
                </a:lnTo>
                <a:lnTo>
                  <a:pt x="15853" y="0"/>
                </a:lnTo>
                <a:close/>
              </a:path>
              <a:path w="21600" h="21600">
                <a:moveTo>
                  <a:pt x="1350" y="5043"/>
                </a:moveTo>
                <a:lnTo>
                  <a:pt x="1350" y="16557"/>
                </a:lnTo>
                <a:lnTo>
                  <a:pt x="2700" y="16557"/>
                </a:lnTo>
                <a:lnTo>
                  <a:pt x="2700" y="5043"/>
                </a:lnTo>
                <a:lnTo>
                  <a:pt x="1350" y="5043"/>
                </a:lnTo>
                <a:close/>
              </a:path>
              <a:path w="21600" h="21600">
                <a:moveTo>
                  <a:pt x="0" y="5043"/>
                </a:moveTo>
                <a:lnTo>
                  <a:pt x="0" y="16557"/>
                </a:lnTo>
                <a:lnTo>
                  <a:pt x="675" y="16557"/>
                </a:lnTo>
                <a:lnTo>
                  <a:pt x="675" y="5043"/>
                </a:lnTo>
                <a:lnTo>
                  <a:pt x="0" y="5043"/>
                </a:lnTo>
                <a:close/>
              </a:path>
            </a:pathLst>
          </a:custGeom>
          <a:gradFill rotWithShape="1">
            <a:gsLst>
              <a:gs pos="0">
                <a:srgbClr val="FFFFFF"/>
              </a:gs>
              <a:gs pos="100000">
                <a:srgbClr val="993300"/>
              </a:gs>
            </a:gsLst>
            <a:lin ang="0" scaled="1"/>
          </a:gradFill>
          <a:ln w="9525" algn="ctr">
            <a:solidFill>
              <a:srgbClr val="000000"/>
            </a:solidFill>
            <a:miter lim="800000"/>
          </a:ln>
        </p:spPr>
        <p:txBody>
          <a:bodyPr wrap="none" anchor="ctr"/>
          <a:lstStyle/>
          <a:p>
            <a:endParaRPr lang="zh-CN" altLang="en-US" sz="1350"/>
          </a:p>
        </p:txBody>
      </p:sp>
      <p:sp>
        <p:nvSpPr>
          <p:cNvPr id="1571855" name="AutoShape 15"/>
          <p:cNvSpPr>
            <a:spLocks noChangeArrowheads="1"/>
          </p:cNvSpPr>
          <p:nvPr/>
        </p:nvSpPr>
        <p:spPr bwMode="auto">
          <a:xfrm rot="-1763962">
            <a:off x="5389564" y="2362200"/>
            <a:ext cx="865187" cy="647700"/>
          </a:xfrm>
          <a:custGeom>
            <a:avLst/>
            <a:gdLst>
              <a:gd name="T0" fmla="*/ 25434535 w 21600"/>
              <a:gd name="T1" fmla="*/ 0 h 21600"/>
              <a:gd name="T2" fmla="*/ 0 w 21600"/>
              <a:gd name="T3" fmla="*/ 17264004 h 21600"/>
              <a:gd name="T4" fmla="*/ 25434535 w 21600"/>
              <a:gd name="T5" fmla="*/ 34528007 h 21600"/>
              <a:gd name="T6" fmla="*/ 34655025 w 21600"/>
              <a:gd name="T7" fmla="*/ 17264004 h 21600"/>
              <a:gd name="T8" fmla="*/ 17694720 60000 65536"/>
              <a:gd name="T9" fmla="*/ 11796480 60000 65536"/>
              <a:gd name="T10" fmla="*/ 5898240 60000 65536"/>
              <a:gd name="T11" fmla="*/ 0 60000 65536"/>
              <a:gd name="T12" fmla="*/ 3375 w 21600"/>
              <a:gd name="T13" fmla="*/ 5043 h 21600"/>
              <a:gd name="T14" fmla="*/ 18537 w 21600"/>
              <a:gd name="T15" fmla="*/ 16557 h 21600"/>
            </a:gdLst>
            <a:ahLst/>
            <a:cxnLst>
              <a:cxn ang="T8">
                <a:pos x="T0" y="T1"/>
              </a:cxn>
              <a:cxn ang="T9">
                <a:pos x="T2" y="T3"/>
              </a:cxn>
              <a:cxn ang="T10">
                <a:pos x="T4" y="T5"/>
              </a:cxn>
              <a:cxn ang="T11">
                <a:pos x="T6" y="T7"/>
              </a:cxn>
            </a:cxnLst>
            <a:rect l="T12" t="T13" r="T14" b="T15"/>
            <a:pathLst>
              <a:path w="21600" h="21600">
                <a:moveTo>
                  <a:pt x="15853" y="0"/>
                </a:moveTo>
                <a:lnTo>
                  <a:pt x="15853" y="5043"/>
                </a:lnTo>
                <a:lnTo>
                  <a:pt x="3375" y="5043"/>
                </a:lnTo>
                <a:lnTo>
                  <a:pt x="3375" y="16557"/>
                </a:lnTo>
                <a:lnTo>
                  <a:pt x="15853" y="16557"/>
                </a:lnTo>
                <a:lnTo>
                  <a:pt x="15853" y="21600"/>
                </a:lnTo>
                <a:lnTo>
                  <a:pt x="21600" y="10800"/>
                </a:lnTo>
                <a:lnTo>
                  <a:pt x="15853" y="0"/>
                </a:lnTo>
                <a:close/>
              </a:path>
              <a:path w="21600" h="21600">
                <a:moveTo>
                  <a:pt x="1350" y="5043"/>
                </a:moveTo>
                <a:lnTo>
                  <a:pt x="1350" y="16557"/>
                </a:lnTo>
                <a:lnTo>
                  <a:pt x="2700" y="16557"/>
                </a:lnTo>
                <a:lnTo>
                  <a:pt x="2700" y="5043"/>
                </a:lnTo>
                <a:lnTo>
                  <a:pt x="1350" y="5043"/>
                </a:lnTo>
                <a:close/>
              </a:path>
              <a:path w="21600" h="21600">
                <a:moveTo>
                  <a:pt x="0" y="5043"/>
                </a:moveTo>
                <a:lnTo>
                  <a:pt x="0" y="16557"/>
                </a:lnTo>
                <a:lnTo>
                  <a:pt x="675" y="16557"/>
                </a:lnTo>
                <a:lnTo>
                  <a:pt x="675" y="5043"/>
                </a:lnTo>
                <a:lnTo>
                  <a:pt x="0" y="5043"/>
                </a:lnTo>
                <a:close/>
              </a:path>
            </a:pathLst>
          </a:custGeom>
          <a:gradFill rotWithShape="1">
            <a:gsLst>
              <a:gs pos="0">
                <a:srgbClr val="FFFFFF"/>
              </a:gs>
              <a:gs pos="100000">
                <a:srgbClr val="993300"/>
              </a:gs>
            </a:gsLst>
            <a:lin ang="0" scaled="1"/>
          </a:gradFill>
          <a:ln w="9525" algn="ctr">
            <a:solidFill>
              <a:srgbClr val="000000"/>
            </a:solidFill>
            <a:miter lim="800000"/>
          </a:ln>
        </p:spPr>
        <p:txBody>
          <a:bodyPr wrap="none" anchor="ctr"/>
          <a:lstStyle/>
          <a:p>
            <a:endParaRPr lang="zh-CN" altLang="en-US" sz="1350" b="1">
              <a:latin typeface="微软雅黑" pitchFamily="34" charset="-122"/>
              <a:ea typeface="微软雅黑" pitchFamily="34" charset="-122"/>
            </a:endParaRPr>
          </a:p>
        </p:txBody>
      </p:sp>
      <p:sp>
        <p:nvSpPr>
          <p:cNvPr id="1571856" name="Rectangle 16"/>
          <p:cNvSpPr>
            <a:spLocks noChangeArrowheads="1"/>
          </p:cNvSpPr>
          <p:nvPr/>
        </p:nvSpPr>
        <p:spPr bwMode="auto">
          <a:xfrm>
            <a:off x="4284290" y="3549255"/>
            <a:ext cx="2089150" cy="378619"/>
          </a:xfrm>
          <a:prstGeom prst="rect">
            <a:avLst/>
          </a:prstGeom>
          <a:noFill/>
          <a:ln w="9525">
            <a:noFill/>
            <a:miter lim="800000"/>
          </a:ln>
          <a:effectLst/>
        </p:spPr>
        <p:txBody>
          <a:bodyPr anchor="ctr"/>
          <a:lstStyle/>
          <a:p>
            <a:pPr>
              <a:lnSpc>
                <a:spcPct val="70000"/>
              </a:lnSpc>
              <a:defRPr/>
            </a:pPr>
            <a:r>
              <a:rPr lang="zh-CN" altLang="en-US" sz="2100" b="1">
                <a:solidFill>
                  <a:srgbClr val="0000FF"/>
                </a:solidFill>
                <a:effectLst>
                  <a:outerShdw blurRad="38100" dist="38100" dir="2700000" algn="tl">
                    <a:srgbClr val="C0C0C0"/>
                  </a:outerShdw>
                </a:effectLst>
                <a:latin typeface="微软雅黑" pitchFamily="34" charset="-122"/>
                <a:ea typeface="微软雅黑" pitchFamily="34" charset="-122"/>
              </a:rPr>
              <a:t>物流系统</a:t>
            </a:r>
            <a:endParaRPr lang="zh-CN" altLang="en-US" sz="2100" b="1">
              <a:solidFill>
                <a:srgbClr val="0000FF"/>
              </a:solidFill>
              <a:latin typeface="微软雅黑" pitchFamily="34" charset="-122"/>
              <a:ea typeface="微软雅黑" pitchFamily="34" charset="-122"/>
            </a:endParaRPr>
          </a:p>
        </p:txBody>
      </p:sp>
      <p:sp>
        <p:nvSpPr>
          <p:cNvPr id="1571858" name="Rectangle 18"/>
          <p:cNvSpPr>
            <a:spLocks noChangeArrowheads="1"/>
          </p:cNvSpPr>
          <p:nvPr/>
        </p:nvSpPr>
        <p:spPr bwMode="auto">
          <a:xfrm>
            <a:off x="4284290" y="3549255"/>
            <a:ext cx="2089150" cy="378619"/>
          </a:xfrm>
          <a:prstGeom prst="rect">
            <a:avLst/>
          </a:prstGeom>
          <a:noFill/>
          <a:ln w="9525">
            <a:noFill/>
            <a:miter lim="800000"/>
          </a:ln>
          <a:effectLst/>
        </p:spPr>
        <p:txBody>
          <a:bodyPr anchor="ctr"/>
          <a:lstStyle/>
          <a:p>
            <a:pPr>
              <a:lnSpc>
                <a:spcPct val="70000"/>
              </a:lnSpc>
              <a:defRPr/>
            </a:pPr>
            <a:r>
              <a:rPr lang="zh-CN" altLang="en-US" sz="2100" b="1">
                <a:solidFill>
                  <a:srgbClr val="0000FF"/>
                </a:solidFill>
                <a:effectLst>
                  <a:outerShdw blurRad="38100" dist="38100" dir="2700000" algn="tl">
                    <a:srgbClr val="C0C0C0"/>
                  </a:outerShdw>
                </a:effectLst>
                <a:latin typeface="微软雅黑" pitchFamily="34" charset="-122"/>
                <a:ea typeface="微软雅黑" pitchFamily="34" charset="-122"/>
              </a:rPr>
              <a:t>列车铁轨</a:t>
            </a:r>
            <a:endParaRPr lang="zh-CN" altLang="en-US" sz="2100" b="1">
              <a:solidFill>
                <a:srgbClr val="0000FF"/>
              </a:solidFill>
              <a:latin typeface="微软雅黑" pitchFamily="34" charset="-122"/>
              <a:ea typeface="微软雅黑" pitchFamily="34" charset="-122"/>
            </a:endParaRPr>
          </a:p>
        </p:txBody>
      </p:sp>
      <p:sp>
        <p:nvSpPr>
          <p:cNvPr id="1571862" name="Rectangle 22"/>
          <p:cNvSpPr>
            <a:spLocks noChangeArrowheads="1"/>
          </p:cNvSpPr>
          <p:nvPr/>
        </p:nvSpPr>
        <p:spPr bwMode="auto">
          <a:xfrm>
            <a:off x="3923928" y="3549255"/>
            <a:ext cx="2376487" cy="378619"/>
          </a:xfrm>
          <a:prstGeom prst="rect">
            <a:avLst/>
          </a:prstGeom>
          <a:noFill/>
          <a:ln w="9525">
            <a:noFill/>
            <a:miter lim="800000"/>
          </a:ln>
          <a:effectLst/>
        </p:spPr>
        <p:txBody>
          <a:bodyPr anchor="ctr"/>
          <a:lstStyle/>
          <a:p>
            <a:pPr>
              <a:lnSpc>
                <a:spcPct val="70000"/>
              </a:lnSpc>
              <a:defRPr/>
            </a:pPr>
            <a:r>
              <a:rPr lang="zh-CN" altLang="en-US" sz="2100" b="1" dirty="0">
                <a:solidFill>
                  <a:srgbClr val="0000FF"/>
                </a:solidFill>
                <a:effectLst>
                  <a:outerShdw blurRad="38100" dist="38100" dir="2700000" algn="tl">
                    <a:srgbClr val="C0C0C0"/>
                  </a:outerShdw>
                </a:effectLst>
                <a:latin typeface="微软雅黑" pitchFamily="34" charset="-122"/>
                <a:ea typeface="微软雅黑" pitchFamily="34" charset="-122"/>
              </a:rPr>
              <a:t>高速公路系统</a:t>
            </a:r>
            <a:endParaRPr lang="zh-CN" altLang="en-US" sz="2100" b="1" dirty="0">
              <a:solidFill>
                <a:srgbClr val="0000FF"/>
              </a:solidFill>
              <a:latin typeface="微软雅黑" pitchFamily="34" charset="-122"/>
              <a:ea typeface="微软雅黑" pitchFamily="34" charset="-122"/>
            </a:endParaRPr>
          </a:p>
        </p:txBody>
      </p:sp>
    </p:spTree>
    <p:extLst>
      <p:ext uri="{BB962C8B-B14F-4D97-AF65-F5344CB8AC3E}">
        <p14:creationId xmlns:p14="http://schemas.microsoft.com/office/powerpoint/2010/main" val="1986765968"/>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571845"/>
                                        </p:tgtEl>
                                        <p:attrNameLst>
                                          <p:attrName>style.visibility</p:attrName>
                                        </p:attrNameLst>
                                      </p:cBhvr>
                                      <p:to>
                                        <p:strVal val="visible"/>
                                      </p:to>
                                    </p:set>
                                    <p:animEffect transition="in" filter="fade">
                                      <p:cBhvr>
                                        <p:cTn id="7" dur="500"/>
                                        <p:tgtEl>
                                          <p:spTgt spid="157184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71852"/>
                                        </p:tgtEl>
                                        <p:attrNameLst>
                                          <p:attrName>style.visibility</p:attrName>
                                        </p:attrNameLst>
                                      </p:cBhvr>
                                      <p:to>
                                        <p:strVal val="visible"/>
                                      </p:to>
                                    </p:set>
                                    <p:animEffect transition="in" filter="fade">
                                      <p:cBhvr>
                                        <p:cTn id="10" dur="500"/>
                                        <p:tgtEl>
                                          <p:spTgt spid="1571852"/>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xit" presetSubtype="26" fill="hold" grpId="1" nodeType="clickEffect">
                                  <p:stCondLst>
                                    <p:cond delay="0"/>
                                  </p:stCondLst>
                                  <p:childTnLst>
                                    <p:animEffect transition="out" filter="barn(inHorizontal)">
                                      <p:cBhvr>
                                        <p:cTn id="14" dur="500"/>
                                        <p:tgtEl>
                                          <p:spTgt spid="1571845"/>
                                        </p:tgtEl>
                                      </p:cBhvr>
                                    </p:animEffect>
                                    <p:set>
                                      <p:cBhvr>
                                        <p:cTn id="15" dur="1" fill="hold">
                                          <p:stCondLst>
                                            <p:cond delay="499"/>
                                          </p:stCondLst>
                                        </p:cTn>
                                        <p:tgtEl>
                                          <p:spTgt spid="1571845"/>
                                        </p:tgtEl>
                                        <p:attrNameLst>
                                          <p:attrName>style.visibility</p:attrName>
                                        </p:attrNameLst>
                                      </p:cBhvr>
                                      <p:to>
                                        <p:strVal val="hidden"/>
                                      </p:to>
                                    </p:set>
                                  </p:childTnLst>
                                </p:cTn>
                              </p:par>
                              <p:par>
                                <p:cTn id="16" presetID="16" presetClass="exit" presetSubtype="26" fill="hold" grpId="1" nodeType="withEffect">
                                  <p:stCondLst>
                                    <p:cond delay="0"/>
                                  </p:stCondLst>
                                  <p:childTnLst>
                                    <p:animEffect transition="out" filter="barn(inHorizontal)">
                                      <p:cBhvr>
                                        <p:cTn id="17" dur="500"/>
                                        <p:tgtEl>
                                          <p:spTgt spid="1571852"/>
                                        </p:tgtEl>
                                      </p:cBhvr>
                                    </p:animEffect>
                                    <p:set>
                                      <p:cBhvr>
                                        <p:cTn id="18" dur="1" fill="hold">
                                          <p:stCondLst>
                                            <p:cond delay="499"/>
                                          </p:stCondLst>
                                        </p:cTn>
                                        <p:tgtEl>
                                          <p:spTgt spid="1571852"/>
                                        </p:tgtEl>
                                        <p:attrNameLst>
                                          <p:attrName>style.visibility</p:attrName>
                                        </p:attrNameLst>
                                      </p:cBhvr>
                                      <p:to>
                                        <p:strVal val="hidden"/>
                                      </p:to>
                                    </p:set>
                                  </p:childTnLst>
                                </p:cTn>
                              </p:par>
                            </p:childTnLst>
                          </p:cTn>
                        </p:par>
                        <p:par>
                          <p:cTn id="19" fill="hold">
                            <p:stCondLst>
                              <p:cond delay="500"/>
                            </p:stCondLst>
                            <p:childTnLst>
                              <p:par>
                                <p:cTn id="20" presetID="10" presetClass="entr" presetSubtype="0" fill="hold" grpId="0" nodeType="afterEffect">
                                  <p:stCondLst>
                                    <p:cond delay="0"/>
                                  </p:stCondLst>
                                  <p:childTnLst>
                                    <p:set>
                                      <p:cBhvr>
                                        <p:cTn id="21" dur="1" fill="hold">
                                          <p:stCondLst>
                                            <p:cond delay="0"/>
                                          </p:stCondLst>
                                        </p:cTn>
                                        <p:tgtEl>
                                          <p:spTgt spid="1571856"/>
                                        </p:tgtEl>
                                        <p:attrNameLst>
                                          <p:attrName>style.visibility</p:attrName>
                                        </p:attrNameLst>
                                      </p:cBhvr>
                                      <p:to>
                                        <p:strVal val="visible"/>
                                      </p:to>
                                    </p:set>
                                    <p:animEffect transition="in" filter="fade">
                                      <p:cBhvr>
                                        <p:cTn id="22" dur="500"/>
                                        <p:tgtEl>
                                          <p:spTgt spid="157185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571855"/>
                                        </p:tgtEl>
                                        <p:attrNameLst>
                                          <p:attrName>style.visibility</p:attrName>
                                        </p:attrNameLst>
                                      </p:cBhvr>
                                      <p:to>
                                        <p:strVal val="visible"/>
                                      </p:to>
                                    </p:set>
                                    <p:animEffect transition="in" filter="fade">
                                      <p:cBhvr>
                                        <p:cTn id="25" dur="500"/>
                                        <p:tgtEl>
                                          <p:spTgt spid="1571855"/>
                                        </p:tgtEl>
                                      </p:cBhvr>
                                    </p:animEffect>
                                  </p:childTnLst>
                                </p:cTn>
                              </p:par>
                            </p:childTnLst>
                          </p:cTn>
                        </p:par>
                      </p:childTnLst>
                    </p:cTn>
                  </p:par>
                  <p:par>
                    <p:cTn id="26" fill="hold">
                      <p:stCondLst>
                        <p:cond delay="indefinite"/>
                      </p:stCondLst>
                      <p:childTnLst>
                        <p:par>
                          <p:cTn id="27" fill="hold">
                            <p:stCondLst>
                              <p:cond delay="0"/>
                            </p:stCondLst>
                            <p:childTnLst>
                              <p:par>
                                <p:cTn id="28" presetID="16" presetClass="exit" presetSubtype="26" fill="hold" grpId="1" nodeType="clickEffect">
                                  <p:stCondLst>
                                    <p:cond delay="0"/>
                                  </p:stCondLst>
                                  <p:childTnLst>
                                    <p:animEffect transition="out" filter="barn(inHorizontal)">
                                      <p:cBhvr>
                                        <p:cTn id="29" dur="500"/>
                                        <p:tgtEl>
                                          <p:spTgt spid="1571856"/>
                                        </p:tgtEl>
                                      </p:cBhvr>
                                    </p:animEffect>
                                    <p:set>
                                      <p:cBhvr>
                                        <p:cTn id="30" dur="1" fill="hold">
                                          <p:stCondLst>
                                            <p:cond delay="499"/>
                                          </p:stCondLst>
                                        </p:cTn>
                                        <p:tgtEl>
                                          <p:spTgt spid="1571856"/>
                                        </p:tgtEl>
                                        <p:attrNameLst>
                                          <p:attrName>style.visibility</p:attrName>
                                        </p:attrNameLst>
                                      </p:cBhvr>
                                      <p:to>
                                        <p:strVal val="hidden"/>
                                      </p:to>
                                    </p:set>
                                  </p:childTnLst>
                                </p:cTn>
                              </p:par>
                              <p:par>
                                <p:cTn id="31" presetID="16" presetClass="exit" presetSubtype="26" fill="hold" grpId="1" nodeType="withEffect">
                                  <p:stCondLst>
                                    <p:cond delay="0"/>
                                  </p:stCondLst>
                                  <p:childTnLst>
                                    <p:animEffect transition="out" filter="barn(inHorizontal)">
                                      <p:cBhvr>
                                        <p:cTn id="32" dur="500"/>
                                        <p:tgtEl>
                                          <p:spTgt spid="1571855"/>
                                        </p:tgtEl>
                                      </p:cBhvr>
                                    </p:animEffect>
                                    <p:set>
                                      <p:cBhvr>
                                        <p:cTn id="33" dur="1" fill="hold">
                                          <p:stCondLst>
                                            <p:cond delay="499"/>
                                          </p:stCondLst>
                                        </p:cTn>
                                        <p:tgtEl>
                                          <p:spTgt spid="1571855"/>
                                        </p:tgtEl>
                                        <p:attrNameLst>
                                          <p:attrName>style.visibility</p:attrName>
                                        </p:attrNameLst>
                                      </p:cBhvr>
                                      <p:to>
                                        <p:strVal val="hidden"/>
                                      </p:to>
                                    </p:set>
                                  </p:childTnLst>
                                </p:cTn>
                              </p:par>
                            </p:childTnLst>
                          </p:cTn>
                        </p:par>
                        <p:par>
                          <p:cTn id="34" fill="hold">
                            <p:stCondLst>
                              <p:cond delay="500"/>
                            </p:stCondLst>
                            <p:childTnLst>
                              <p:par>
                                <p:cTn id="35" presetID="10" presetClass="entr" presetSubtype="0" fill="hold" grpId="0" nodeType="afterEffect">
                                  <p:stCondLst>
                                    <p:cond delay="0"/>
                                  </p:stCondLst>
                                  <p:childTnLst>
                                    <p:set>
                                      <p:cBhvr>
                                        <p:cTn id="36" dur="1" fill="hold">
                                          <p:stCondLst>
                                            <p:cond delay="0"/>
                                          </p:stCondLst>
                                        </p:cTn>
                                        <p:tgtEl>
                                          <p:spTgt spid="1571858"/>
                                        </p:tgtEl>
                                        <p:attrNameLst>
                                          <p:attrName>style.visibility</p:attrName>
                                        </p:attrNameLst>
                                      </p:cBhvr>
                                      <p:to>
                                        <p:strVal val="visible"/>
                                      </p:to>
                                    </p:set>
                                    <p:animEffect transition="in" filter="fade">
                                      <p:cBhvr>
                                        <p:cTn id="37" dur="500"/>
                                        <p:tgtEl>
                                          <p:spTgt spid="1571858"/>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571854"/>
                                        </p:tgtEl>
                                        <p:attrNameLst>
                                          <p:attrName>style.visibility</p:attrName>
                                        </p:attrNameLst>
                                      </p:cBhvr>
                                      <p:to>
                                        <p:strVal val="visible"/>
                                      </p:to>
                                    </p:set>
                                    <p:animEffect transition="in" filter="fade">
                                      <p:cBhvr>
                                        <p:cTn id="40" dur="500"/>
                                        <p:tgtEl>
                                          <p:spTgt spid="1571854"/>
                                        </p:tgtEl>
                                      </p:cBhvr>
                                    </p:animEffect>
                                  </p:childTnLst>
                                </p:cTn>
                              </p:par>
                            </p:childTnLst>
                          </p:cTn>
                        </p:par>
                      </p:childTnLst>
                    </p:cTn>
                  </p:par>
                  <p:par>
                    <p:cTn id="41" fill="hold">
                      <p:stCondLst>
                        <p:cond delay="indefinite"/>
                      </p:stCondLst>
                      <p:childTnLst>
                        <p:par>
                          <p:cTn id="42" fill="hold">
                            <p:stCondLst>
                              <p:cond delay="0"/>
                            </p:stCondLst>
                            <p:childTnLst>
                              <p:par>
                                <p:cTn id="43" presetID="16" presetClass="exit" presetSubtype="26" fill="hold" grpId="1" nodeType="clickEffect">
                                  <p:stCondLst>
                                    <p:cond delay="0"/>
                                  </p:stCondLst>
                                  <p:childTnLst>
                                    <p:animEffect transition="out" filter="barn(inHorizontal)">
                                      <p:cBhvr>
                                        <p:cTn id="44" dur="500"/>
                                        <p:tgtEl>
                                          <p:spTgt spid="1571858"/>
                                        </p:tgtEl>
                                      </p:cBhvr>
                                    </p:animEffect>
                                    <p:set>
                                      <p:cBhvr>
                                        <p:cTn id="45" dur="1" fill="hold">
                                          <p:stCondLst>
                                            <p:cond delay="499"/>
                                          </p:stCondLst>
                                        </p:cTn>
                                        <p:tgtEl>
                                          <p:spTgt spid="1571858"/>
                                        </p:tgtEl>
                                        <p:attrNameLst>
                                          <p:attrName>style.visibility</p:attrName>
                                        </p:attrNameLst>
                                      </p:cBhvr>
                                      <p:to>
                                        <p:strVal val="hidden"/>
                                      </p:to>
                                    </p:set>
                                  </p:childTnLst>
                                </p:cTn>
                              </p:par>
                              <p:par>
                                <p:cTn id="46" presetID="16" presetClass="exit" presetSubtype="26" fill="hold" grpId="1" nodeType="withEffect">
                                  <p:stCondLst>
                                    <p:cond delay="0"/>
                                  </p:stCondLst>
                                  <p:childTnLst>
                                    <p:animEffect transition="out" filter="barn(inHorizontal)">
                                      <p:cBhvr>
                                        <p:cTn id="47" dur="500"/>
                                        <p:tgtEl>
                                          <p:spTgt spid="1571854"/>
                                        </p:tgtEl>
                                      </p:cBhvr>
                                    </p:animEffect>
                                    <p:set>
                                      <p:cBhvr>
                                        <p:cTn id="48" dur="1" fill="hold">
                                          <p:stCondLst>
                                            <p:cond delay="499"/>
                                          </p:stCondLst>
                                        </p:cTn>
                                        <p:tgtEl>
                                          <p:spTgt spid="1571854"/>
                                        </p:tgtEl>
                                        <p:attrNameLst>
                                          <p:attrName>style.visibility</p:attrName>
                                        </p:attrNameLst>
                                      </p:cBhvr>
                                      <p:to>
                                        <p:strVal val="hidden"/>
                                      </p:to>
                                    </p:set>
                                  </p:childTnLst>
                                </p:cTn>
                              </p:par>
                            </p:childTnLst>
                          </p:cTn>
                        </p:par>
                        <p:par>
                          <p:cTn id="49" fill="hold">
                            <p:stCondLst>
                              <p:cond delay="500"/>
                            </p:stCondLst>
                            <p:childTnLst>
                              <p:par>
                                <p:cTn id="50" presetID="10" presetClass="entr" presetSubtype="0" fill="hold" grpId="0" nodeType="afterEffect">
                                  <p:stCondLst>
                                    <p:cond delay="0"/>
                                  </p:stCondLst>
                                  <p:childTnLst>
                                    <p:set>
                                      <p:cBhvr>
                                        <p:cTn id="51" dur="1" fill="hold">
                                          <p:stCondLst>
                                            <p:cond delay="0"/>
                                          </p:stCondLst>
                                        </p:cTn>
                                        <p:tgtEl>
                                          <p:spTgt spid="1571862"/>
                                        </p:tgtEl>
                                        <p:attrNameLst>
                                          <p:attrName>style.visibility</p:attrName>
                                        </p:attrNameLst>
                                      </p:cBhvr>
                                      <p:to>
                                        <p:strVal val="visible"/>
                                      </p:to>
                                    </p:set>
                                    <p:animEffect transition="in" filter="fade">
                                      <p:cBhvr>
                                        <p:cTn id="52" dur="500"/>
                                        <p:tgtEl>
                                          <p:spTgt spid="1571862"/>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571853"/>
                                        </p:tgtEl>
                                        <p:attrNameLst>
                                          <p:attrName>style.visibility</p:attrName>
                                        </p:attrNameLst>
                                      </p:cBhvr>
                                      <p:to>
                                        <p:strVal val="visible"/>
                                      </p:to>
                                    </p:set>
                                    <p:animEffect transition="in" filter="fade">
                                      <p:cBhvr>
                                        <p:cTn id="55" dur="500"/>
                                        <p:tgtEl>
                                          <p:spTgt spid="15718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71845" grpId="0"/>
      <p:bldP spid="1571845" grpId="1"/>
      <p:bldP spid="1571852" grpId="0" animBg="1"/>
      <p:bldP spid="1571852" grpId="1" animBg="1"/>
      <p:bldP spid="1571853" grpId="0" animBg="1"/>
      <p:bldP spid="1571854" grpId="0" animBg="1"/>
      <p:bldP spid="1571854" grpId="1" animBg="1"/>
      <p:bldP spid="1571855" grpId="0" animBg="1"/>
      <p:bldP spid="1571855" grpId="1" animBg="1"/>
      <p:bldP spid="1571856" grpId="0"/>
      <p:bldP spid="1571856" grpId="1"/>
      <p:bldP spid="1571858" grpId="0"/>
      <p:bldP spid="1571858" grpId="1"/>
      <p:bldP spid="1571862"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628650" y="1597020"/>
            <a:ext cx="7886700" cy="4351338"/>
          </a:xfrm>
        </p:spPr>
        <p:txBody>
          <a:bodyPr>
            <a:normAutofit/>
          </a:bodyPr>
          <a:lstStyle/>
          <a:p>
            <a:pPr>
              <a:lnSpc>
                <a:spcPct val="150000"/>
              </a:lnSpc>
            </a:pPr>
            <a:r>
              <a:rPr lang="zh-CN" altLang="en-US" sz="2000" b="1" dirty="0" smtClean="0">
                <a:solidFill>
                  <a:srgbClr val="FF0000"/>
                </a:solidFill>
                <a:latin typeface="微软雅黑"/>
                <a:ea typeface="微软雅黑"/>
                <a:cs typeface="微软雅黑"/>
              </a:rPr>
              <a:t>智能建筑：</a:t>
            </a:r>
            <a:r>
              <a:rPr lang="zh-CN" altLang="en-US" sz="2000" b="1" dirty="0">
                <a:latin typeface="Calibri" charset="0"/>
              </a:rPr>
              <a:t>物联网技术为绿色建筑带来了新的力量。通过建立以节能为目标的建筑设备监控网络，将各种设备和系统融合在一起，形成以智能处理为中心的物联网应用系统，有效的为建筑节能减排提供有力的支撑</a:t>
            </a:r>
            <a:r>
              <a:rPr lang="zh-CN" altLang="en-US" sz="2000" b="1" dirty="0" smtClean="0">
                <a:latin typeface="Calibri" charset="0"/>
              </a:rPr>
              <a:t>。</a:t>
            </a:r>
            <a:endParaRPr lang="en-US" altLang="zh-CN" sz="2000" b="1" dirty="0" smtClean="0">
              <a:latin typeface="Calibri" charset="0"/>
            </a:endParaRPr>
          </a:p>
          <a:p>
            <a:pPr>
              <a:lnSpc>
                <a:spcPct val="150000"/>
              </a:lnSpc>
            </a:pPr>
            <a:endParaRPr lang="zh-CN" altLang="en-US" sz="2000" dirty="0">
              <a:latin typeface="Calibri" charset="0"/>
            </a:endParaRPr>
          </a:p>
          <a:p>
            <a:pPr>
              <a:lnSpc>
                <a:spcPct val="150000"/>
              </a:lnSpc>
            </a:pPr>
            <a:endParaRPr lang="en-US" altLang="zh-CN" sz="2000" dirty="0" smtClean="0">
              <a:solidFill>
                <a:srgbClr val="C00000"/>
              </a:solidFill>
              <a:latin typeface="微软雅黑"/>
              <a:ea typeface="微软雅黑"/>
              <a:cs typeface="微软雅黑"/>
            </a:endParaRPr>
          </a:p>
        </p:txBody>
      </p:sp>
      <p:sp>
        <p:nvSpPr>
          <p:cNvPr id="3" name="幻灯片编号占位符 2"/>
          <p:cNvSpPr>
            <a:spLocks noGrp="1"/>
          </p:cNvSpPr>
          <p:nvPr>
            <p:ph type="sldNum" sz="quarter" idx="12"/>
          </p:nvPr>
        </p:nvSpPr>
        <p:spPr/>
        <p:txBody>
          <a:bodyPr/>
          <a:lstStyle/>
          <a:p>
            <a:fld id="{0503CE10-F9D3-4072-A615-6A95AA0B7B65}" type="slidenum">
              <a:rPr lang="zh-CN" altLang="en-US" smtClean="0"/>
              <a:t>68</a:t>
            </a:fld>
            <a:endParaRPr lang="zh-CN" altLang="en-US" dirty="0"/>
          </a:p>
        </p:txBody>
      </p:sp>
      <p:sp>
        <p:nvSpPr>
          <p:cNvPr id="4" name="标题 3"/>
          <p:cNvSpPr>
            <a:spLocks noGrp="1"/>
          </p:cNvSpPr>
          <p:nvPr>
            <p:ph type="title"/>
          </p:nvPr>
        </p:nvSpPr>
        <p:spPr>
          <a:xfrm>
            <a:off x="992867" y="451044"/>
            <a:ext cx="5813426" cy="995679"/>
          </a:xfrm>
        </p:spPr>
        <p:txBody>
          <a:bodyPr/>
          <a:lstStyle/>
          <a:p>
            <a:r>
              <a:rPr kumimoji="1" lang="zh-CN" altLang="en-US" b="1" dirty="0" smtClean="0"/>
              <a:t>应用前景</a:t>
            </a:r>
            <a:r>
              <a:rPr kumimoji="1" lang="en-US" altLang="zh-CN" b="1" dirty="0" smtClean="0"/>
              <a:t>——</a:t>
            </a:r>
            <a:r>
              <a:rPr kumimoji="1" lang="zh-CN" altLang="en-US" b="1" dirty="0" smtClean="0"/>
              <a:t>智能建筑</a:t>
            </a:r>
            <a:endParaRPr kumimoji="1" lang="zh-CN" altLang="en-US" b="1" dirty="0"/>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10307" y="3919194"/>
            <a:ext cx="1331885" cy="213721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图片 5"/>
          <p:cNvPicPr>
            <a:picLocks noChangeAspect="1"/>
          </p:cNvPicPr>
          <p:nvPr/>
        </p:nvPicPr>
        <p:blipFill rotWithShape="1">
          <a:blip r:embed="rId4" cstate="print">
            <a:extLst>
              <a:ext uri="{28A0092B-C50C-407E-A947-70E740481C1C}">
                <a14:useLocalDpi xmlns:a14="http://schemas.microsoft.com/office/drawing/2010/main" val="0"/>
              </a:ext>
            </a:extLst>
          </a:blip>
          <a:srcRect b="9407"/>
          <a:stretch/>
        </p:blipFill>
        <p:spPr>
          <a:xfrm>
            <a:off x="235999" y="3934803"/>
            <a:ext cx="1741392" cy="213684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图片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43775" y="3928295"/>
            <a:ext cx="1567793" cy="215923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8" name="图片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13151" y="3912333"/>
            <a:ext cx="1607569" cy="21434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9" name="图片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322580" y="3934802"/>
            <a:ext cx="1590716" cy="212095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408599975"/>
      </p:ext>
    </p:extLst>
  </p:cSld>
  <p:clrMapOvr>
    <a:masterClrMapping/>
  </p:clrMapOvr>
  <p:transition spd="slow">
    <p:fade/>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6"/>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557213" indent="-214313" eaLnBrk="0" hangingPunct="0">
              <a:defRPr>
                <a:solidFill>
                  <a:schemeClr val="tx1"/>
                </a:solidFill>
                <a:latin typeface="Arial" pitchFamily="34" charset="0"/>
                <a:ea typeface="宋体" pitchFamily="2" charset="-122"/>
              </a:defRPr>
            </a:lvl2pPr>
            <a:lvl3pPr marL="857250" indent="-171450" eaLnBrk="0" hangingPunct="0">
              <a:defRPr>
                <a:solidFill>
                  <a:schemeClr val="tx1"/>
                </a:solidFill>
                <a:latin typeface="Arial" pitchFamily="34" charset="0"/>
                <a:ea typeface="宋体" pitchFamily="2" charset="-122"/>
              </a:defRPr>
            </a:lvl3pPr>
            <a:lvl4pPr marL="1200150" indent="-171450" eaLnBrk="0" hangingPunct="0">
              <a:defRPr>
                <a:solidFill>
                  <a:schemeClr val="tx1"/>
                </a:solidFill>
                <a:latin typeface="Arial" pitchFamily="34" charset="0"/>
                <a:ea typeface="宋体" pitchFamily="2" charset="-122"/>
              </a:defRPr>
            </a:lvl4pPr>
            <a:lvl5pPr marL="1543050" indent="-171450" eaLnBrk="0" hangingPunct="0">
              <a:defRPr>
                <a:solidFill>
                  <a:schemeClr val="tx1"/>
                </a:solidFill>
                <a:latin typeface="Arial" pitchFamily="34" charset="0"/>
                <a:ea typeface="宋体" pitchFamily="2" charset="-122"/>
              </a:defRPr>
            </a:lvl5pPr>
            <a:lvl6pPr marL="1885950" indent="-171450" eaLnBrk="0" fontAlgn="base" hangingPunct="0">
              <a:spcBef>
                <a:spcPct val="0"/>
              </a:spcBef>
              <a:spcAft>
                <a:spcPct val="0"/>
              </a:spcAft>
              <a:defRPr>
                <a:solidFill>
                  <a:schemeClr val="tx1"/>
                </a:solidFill>
                <a:latin typeface="Arial" pitchFamily="34" charset="0"/>
                <a:ea typeface="宋体" pitchFamily="2" charset="-122"/>
              </a:defRPr>
            </a:lvl6pPr>
            <a:lvl7pPr marL="2228850" indent="-171450" eaLnBrk="0" fontAlgn="base" hangingPunct="0">
              <a:spcBef>
                <a:spcPct val="0"/>
              </a:spcBef>
              <a:spcAft>
                <a:spcPct val="0"/>
              </a:spcAft>
              <a:defRPr>
                <a:solidFill>
                  <a:schemeClr val="tx1"/>
                </a:solidFill>
                <a:latin typeface="Arial" pitchFamily="34" charset="0"/>
                <a:ea typeface="宋体" pitchFamily="2" charset="-122"/>
              </a:defRPr>
            </a:lvl7pPr>
            <a:lvl8pPr marL="2571750" indent="-171450" eaLnBrk="0" fontAlgn="base" hangingPunct="0">
              <a:spcBef>
                <a:spcPct val="0"/>
              </a:spcBef>
              <a:spcAft>
                <a:spcPct val="0"/>
              </a:spcAft>
              <a:defRPr>
                <a:solidFill>
                  <a:schemeClr val="tx1"/>
                </a:solidFill>
                <a:latin typeface="Arial" pitchFamily="34" charset="0"/>
                <a:ea typeface="宋体" pitchFamily="2" charset="-122"/>
              </a:defRPr>
            </a:lvl8pPr>
            <a:lvl9pPr marL="2914650" indent="-17145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fld id="{383D1513-5599-4D8C-8D06-3718831DCE98}" type="slidenum">
              <a:rPr lang="en-US" altLang="zh-CN" smtClean="0"/>
              <a:pPr eaLnBrk="1" hangingPunct="1"/>
              <a:t>69</a:t>
            </a:fld>
            <a:endParaRPr lang="en-US" altLang="zh-CN" smtClean="0"/>
          </a:p>
        </p:txBody>
      </p:sp>
      <p:sp>
        <p:nvSpPr>
          <p:cNvPr id="28675" name="Rectangle 2"/>
          <p:cNvSpPr>
            <a:spLocks noGrp="1" noChangeArrowheads="1"/>
          </p:cNvSpPr>
          <p:nvPr>
            <p:ph type="title"/>
          </p:nvPr>
        </p:nvSpPr>
        <p:spPr>
          <a:xfrm>
            <a:off x="995044" y="418595"/>
            <a:ext cx="5813426" cy="995679"/>
          </a:xfrm>
        </p:spPr>
        <p:txBody>
          <a:bodyPr>
            <a:normAutofit/>
          </a:bodyPr>
          <a:lstStyle/>
          <a:p>
            <a:r>
              <a:rPr lang="zh-CN" altLang="en-US" sz="4000" b="1" dirty="0" smtClean="0">
                <a:solidFill>
                  <a:srgbClr val="FFFF00"/>
                </a:solidFill>
              </a:rPr>
              <a:t>建筑结构安全监测</a:t>
            </a:r>
          </a:p>
        </p:txBody>
      </p:sp>
      <p:pic>
        <p:nvPicPr>
          <p:cNvPr id="2867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320" y="2000250"/>
            <a:ext cx="8517904" cy="3806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14148" name="Text Box 4"/>
          <p:cNvSpPr txBox="1">
            <a:spLocks noChangeArrowheads="1"/>
          </p:cNvSpPr>
          <p:nvPr/>
        </p:nvSpPr>
        <p:spPr bwMode="auto">
          <a:xfrm>
            <a:off x="4191000" y="4171950"/>
            <a:ext cx="1295400" cy="387798"/>
          </a:xfrm>
          <a:prstGeom prst="rect">
            <a:avLst/>
          </a:prstGeom>
          <a:noFill/>
          <a:ln w="9525" algn="ctr">
            <a:noFill/>
            <a:miter lim="800000"/>
            <a:headEnd/>
            <a:tailEnd/>
          </a:ln>
          <a:effectLst/>
        </p:spPr>
        <p:txBody>
          <a:bodyPr>
            <a:spAutoFit/>
          </a:bodyPr>
          <a:lstStyle/>
          <a:p>
            <a:pPr marL="257175" indent="-257175">
              <a:lnSpc>
                <a:spcPct val="80000"/>
              </a:lnSpc>
              <a:spcBef>
                <a:spcPct val="50000"/>
              </a:spcBef>
              <a:buClr>
                <a:schemeClr val="hlink"/>
              </a:buClr>
              <a:buSzPct val="120000"/>
              <a:buFontTx/>
              <a:buChar char="•"/>
              <a:defRPr/>
            </a:pPr>
            <a:endParaRPr lang="zh-CN" altLang="en-US" sz="2400">
              <a:effectLst>
                <a:outerShdw blurRad="38100" dist="38100" dir="2700000" algn="tl">
                  <a:srgbClr val="C0C0C0"/>
                </a:outerShdw>
              </a:effectLst>
              <a:latin typeface="Tahoma" pitchFamily="34" charset="0"/>
            </a:endParaRPr>
          </a:p>
        </p:txBody>
      </p:sp>
      <p:sp>
        <p:nvSpPr>
          <p:cNvPr id="1414149" name="Text Box 5"/>
          <p:cNvSpPr txBox="1">
            <a:spLocks noChangeArrowheads="1"/>
          </p:cNvSpPr>
          <p:nvPr/>
        </p:nvSpPr>
        <p:spPr bwMode="auto">
          <a:xfrm>
            <a:off x="3733801" y="3943350"/>
            <a:ext cx="1637564" cy="387798"/>
          </a:xfrm>
          <a:prstGeom prst="rect">
            <a:avLst/>
          </a:prstGeom>
          <a:solidFill>
            <a:schemeClr val="tx1"/>
          </a:solidFill>
          <a:ln w="9525" algn="ctr">
            <a:noFill/>
            <a:miter lim="800000"/>
            <a:headEnd/>
            <a:tailEnd/>
          </a:ln>
          <a:effectLst/>
        </p:spPr>
        <p:txBody>
          <a:bodyPr wrap="none">
            <a:spAutoFit/>
          </a:bodyPr>
          <a:lstStyle/>
          <a:p>
            <a:pPr marL="257175" indent="-257175">
              <a:lnSpc>
                <a:spcPct val="80000"/>
              </a:lnSpc>
              <a:spcBef>
                <a:spcPct val="20000"/>
              </a:spcBef>
              <a:buClr>
                <a:schemeClr val="hlink"/>
              </a:buClr>
              <a:buSzPct val="120000"/>
              <a:defRPr/>
            </a:pPr>
            <a:r>
              <a:rPr lang="en-US" altLang="zh-CN" sz="2400">
                <a:solidFill>
                  <a:schemeClr val="bg1"/>
                </a:solidFill>
                <a:effectLst>
                  <a:outerShdw blurRad="38100" dist="38100" dir="2700000" algn="tl">
                    <a:srgbClr val="808080"/>
                  </a:outerShdw>
                </a:effectLst>
                <a:latin typeface="Tahoma" pitchFamily="34" charset="0"/>
              </a:rPr>
              <a:t>Sensor net</a:t>
            </a:r>
          </a:p>
        </p:txBody>
      </p:sp>
    </p:spTree>
    <p:extLst>
      <p:ext uri="{BB962C8B-B14F-4D97-AF65-F5344CB8AC3E}">
        <p14:creationId xmlns:p14="http://schemas.microsoft.com/office/powerpoint/2010/main" val="1575891810"/>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标题 1">
            <a:extLst/>
          </p:cNvPr>
          <p:cNvSpPr txBox="1">
            <a:spLocks/>
          </p:cNvSpPr>
          <p:nvPr/>
        </p:nvSpPr>
        <p:spPr bwMode="auto">
          <a:xfrm>
            <a:off x="821531" y="671513"/>
            <a:ext cx="5741194" cy="614362"/>
          </a:xfrm>
          <a:prstGeom prst="rect">
            <a:avLst/>
          </a:prstGeom>
          <a:noFill/>
          <a:ln>
            <a:noFill/>
          </a:ln>
          <a:effectLst>
            <a:glow rad="63500">
              <a:schemeClr val="accent5">
                <a:satMod val="175000"/>
                <a:alpha val="40000"/>
              </a:schemeClr>
            </a:glow>
            <a:outerShdw blurRad="50800" dist="38100" dir="2700000" algn="tl" rotWithShape="0">
              <a:prstClr val="black">
                <a:alpha val="40000"/>
              </a:prstClr>
            </a:outerShdw>
            <a:reflection blurRad="6350" stA="52000" endA="300" endPos="35000" dir="5400000" sy="-100000" algn="bl" rotWithShape="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ctr" anchorCtr="0" compatLnSpc="1">
            <a:prstTxWarp prst="textNoShape">
              <a:avLst/>
            </a:prstTxWarp>
          </a:bodyPr>
          <a:lstStyle>
            <a:lvl1pPr algn="l" rtl="0" eaLnBrk="0" fontAlgn="base" hangingPunct="0">
              <a:lnSpc>
                <a:spcPct val="90000"/>
              </a:lnSpc>
              <a:spcBef>
                <a:spcPct val="0"/>
              </a:spcBef>
              <a:spcAft>
                <a:spcPct val="0"/>
              </a:spcAft>
              <a:defRPr sz="4400" kern="1200">
                <a:solidFill>
                  <a:schemeClr val="tx1"/>
                </a:solidFill>
                <a:latin typeface="+mj-lt"/>
                <a:ea typeface="+mj-ea"/>
                <a:cs typeface="等线 Light"/>
              </a:defRPr>
            </a:lvl1pPr>
            <a:lvl2pPr algn="l" rtl="0" eaLnBrk="0" fontAlgn="base" hangingPunct="0">
              <a:lnSpc>
                <a:spcPct val="90000"/>
              </a:lnSpc>
              <a:spcBef>
                <a:spcPct val="0"/>
              </a:spcBef>
              <a:spcAft>
                <a:spcPct val="0"/>
              </a:spcAft>
              <a:defRPr sz="4400">
                <a:solidFill>
                  <a:schemeClr val="tx1"/>
                </a:solidFill>
                <a:latin typeface="等线 Light"/>
                <a:ea typeface="等线 Light"/>
                <a:cs typeface="等线 Light"/>
              </a:defRPr>
            </a:lvl2pPr>
            <a:lvl3pPr algn="l" rtl="0" eaLnBrk="0" fontAlgn="base" hangingPunct="0">
              <a:lnSpc>
                <a:spcPct val="90000"/>
              </a:lnSpc>
              <a:spcBef>
                <a:spcPct val="0"/>
              </a:spcBef>
              <a:spcAft>
                <a:spcPct val="0"/>
              </a:spcAft>
              <a:defRPr sz="4400">
                <a:solidFill>
                  <a:schemeClr val="tx1"/>
                </a:solidFill>
                <a:latin typeface="等线 Light"/>
                <a:ea typeface="等线 Light"/>
                <a:cs typeface="等线 Light"/>
              </a:defRPr>
            </a:lvl3pPr>
            <a:lvl4pPr algn="l" rtl="0" eaLnBrk="0" fontAlgn="base" hangingPunct="0">
              <a:lnSpc>
                <a:spcPct val="90000"/>
              </a:lnSpc>
              <a:spcBef>
                <a:spcPct val="0"/>
              </a:spcBef>
              <a:spcAft>
                <a:spcPct val="0"/>
              </a:spcAft>
              <a:defRPr sz="4400">
                <a:solidFill>
                  <a:schemeClr val="tx1"/>
                </a:solidFill>
                <a:latin typeface="等线 Light"/>
                <a:ea typeface="等线 Light"/>
                <a:cs typeface="等线 Light"/>
              </a:defRPr>
            </a:lvl4pPr>
            <a:lvl5pPr algn="l" rtl="0" eaLnBrk="0" fontAlgn="base" hangingPunct="0">
              <a:lnSpc>
                <a:spcPct val="90000"/>
              </a:lnSpc>
              <a:spcBef>
                <a:spcPct val="0"/>
              </a:spcBef>
              <a:spcAft>
                <a:spcPct val="0"/>
              </a:spcAft>
              <a:defRPr sz="4400">
                <a:solidFill>
                  <a:schemeClr val="tx1"/>
                </a:solidFill>
                <a:latin typeface="等线 Light"/>
                <a:ea typeface="等线 Light"/>
                <a:cs typeface="等线 Light"/>
              </a:defRPr>
            </a:lvl5pPr>
            <a:lvl6pPr marL="457200" algn="l" rtl="0" fontAlgn="base">
              <a:lnSpc>
                <a:spcPct val="90000"/>
              </a:lnSpc>
              <a:spcBef>
                <a:spcPct val="0"/>
              </a:spcBef>
              <a:spcAft>
                <a:spcPct val="0"/>
              </a:spcAft>
              <a:defRPr sz="4400">
                <a:solidFill>
                  <a:schemeClr val="tx1"/>
                </a:solidFill>
                <a:latin typeface="等线 Light"/>
                <a:ea typeface="等线 Light"/>
                <a:cs typeface="等线 Light"/>
              </a:defRPr>
            </a:lvl6pPr>
            <a:lvl7pPr marL="914400" algn="l" rtl="0" fontAlgn="base">
              <a:lnSpc>
                <a:spcPct val="90000"/>
              </a:lnSpc>
              <a:spcBef>
                <a:spcPct val="0"/>
              </a:spcBef>
              <a:spcAft>
                <a:spcPct val="0"/>
              </a:spcAft>
              <a:defRPr sz="4400">
                <a:solidFill>
                  <a:schemeClr val="tx1"/>
                </a:solidFill>
                <a:latin typeface="等线 Light"/>
                <a:ea typeface="等线 Light"/>
                <a:cs typeface="等线 Light"/>
              </a:defRPr>
            </a:lvl7pPr>
            <a:lvl8pPr marL="1371600" algn="l" rtl="0" fontAlgn="base">
              <a:lnSpc>
                <a:spcPct val="90000"/>
              </a:lnSpc>
              <a:spcBef>
                <a:spcPct val="0"/>
              </a:spcBef>
              <a:spcAft>
                <a:spcPct val="0"/>
              </a:spcAft>
              <a:defRPr sz="4400">
                <a:solidFill>
                  <a:schemeClr val="tx1"/>
                </a:solidFill>
                <a:latin typeface="等线 Light"/>
                <a:ea typeface="等线 Light"/>
                <a:cs typeface="等线 Light"/>
              </a:defRPr>
            </a:lvl8pPr>
            <a:lvl9pPr marL="1828800" algn="l" rtl="0" fontAlgn="base">
              <a:lnSpc>
                <a:spcPct val="90000"/>
              </a:lnSpc>
              <a:spcBef>
                <a:spcPct val="0"/>
              </a:spcBef>
              <a:spcAft>
                <a:spcPct val="0"/>
              </a:spcAft>
              <a:defRPr sz="4400">
                <a:solidFill>
                  <a:schemeClr val="tx1"/>
                </a:solidFill>
                <a:latin typeface="等线 Light"/>
                <a:ea typeface="等线 Light"/>
                <a:cs typeface="等线 Light"/>
              </a:defRPr>
            </a:lvl9pPr>
          </a:lstStyle>
          <a:p>
            <a:pPr eaLnBrk="1" fontAlgn="auto" hangingPunct="1">
              <a:spcAft>
                <a:spcPts val="0"/>
              </a:spcAft>
              <a:defRPr/>
            </a:pPr>
            <a:r>
              <a:rPr lang="zh-CN" altLang="en-US" sz="3200" b="1" dirty="0">
                <a:solidFill>
                  <a:schemeClr val="bg1"/>
                </a:solidFill>
                <a:latin typeface="微软雅黑" pitchFamily="34" charset="-122"/>
                <a:ea typeface="微软雅黑" pitchFamily="34" charset="-122"/>
              </a:rPr>
              <a:t>（</a:t>
            </a:r>
            <a:r>
              <a:rPr lang="en-US" altLang="zh-CN" sz="3200" b="1" dirty="0">
                <a:solidFill>
                  <a:schemeClr val="bg1"/>
                </a:solidFill>
                <a:latin typeface="微软雅黑" pitchFamily="34" charset="-122"/>
                <a:ea typeface="微软雅黑" pitchFamily="34" charset="-122"/>
              </a:rPr>
              <a:t>1</a:t>
            </a:r>
            <a:r>
              <a:rPr lang="zh-CN" altLang="en-US" sz="3200" b="1" dirty="0">
                <a:solidFill>
                  <a:schemeClr val="bg1"/>
                </a:solidFill>
                <a:latin typeface="微软雅黑" pitchFamily="34" charset="-122"/>
                <a:ea typeface="微软雅黑" pitchFamily="34" charset="-122"/>
              </a:rPr>
              <a:t>）计算机性能高速发展</a:t>
            </a:r>
          </a:p>
        </p:txBody>
      </p:sp>
      <p:pic>
        <p:nvPicPr>
          <p:cNvPr id="18" name="Picture 2" descr="https://timgsa.baidu.com/timg?image&amp;quality=80&amp;size=b9999_10000&amp;sec=1528135874143&amp;di=3ef3dca64068d527497d365c744cafba&amp;imgtype=jpg&amp;src=http%3A%2F%2Fimg4.imgtn.bdimg.com%2Fit%2Fu%3D3386865229%2C2952303868%26fm%3D214%26gp%3D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031" y="1948388"/>
            <a:ext cx="5043269" cy="3779798"/>
          </a:xfrm>
          <a:prstGeom prst="rect">
            <a:avLst/>
          </a:prstGeom>
          <a:noFill/>
          <a:extLst>
            <a:ext uri="{909E8E84-426E-40DD-AFC4-6F175D3DCCD1}">
              <a14:hiddenFill xmlns:a14="http://schemas.microsoft.com/office/drawing/2010/main">
                <a:solidFill>
                  <a:srgbClr val="FFFFFF"/>
                </a:solidFill>
              </a14:hiddenFill>
            </a:ext>
          </a:extLst>
        </p:spPr>
      </p:pic>
      <p:sp>
        <p:nvSpPr>
          <p:cNvPr id="21" name="矩形 20"/>
          <p:cNvSpPr/>
          <p:nvPr/>
        </p:nvSpPr>
        <p:spPr>
          <a:xfrm>
            <a:off x="5500028" y="1948388"/>
            <a:ext cx="3481754" cy="3485570"/>
          </a:xfrm>
          <a:prstGeom prst="rect">
            <a:avLst/>
          </a:prstGeom>
        </p:spPr>
        <p:txBody>
          <a:bodyPr wrap="square">
            <a:spAutoFit/>
          </a:bodyPr>
          <a:lstStyle/>
          <a:p>
            <a:pPr algn="just">
              <a:lnSpc>
                <a:spcPct val="150000"/>
              </a:lnSpc>
            </a:pPr>
            <a:r>
              <a:rPr lang="en-US" altLang="zh-CN" sz="2100" b="1" dirty="0">
                <a:solidFill>
                  <a:srgbClr val="FF6600"/>
                </a:solidFill>
              </a:rPr>
              <a:t>ENIAC</a:t>
            </a:r>
            <a:r>
              <a:rPr lang="zh-CN" altLang="en-US" sz="2100" b="1" dirty="0"/>
              <a:t>，</a:t>
            </a:r>
            <a:r>
              <a:rPr lang="en-US" altLang="zh-CN" sz="2100" b="1" dirty="0"/>
              <a:t>1946</a:t>
            </a:r>
            <a:r>
              <a:rPr lang="zh-CN" altLang="en-US" sz="2100" b="1" dirty="0"/>
              <a:t>年诞生于美国。长</a:t>
            </a:r>
            <a:r>
              <a:rPr lang="en-US" altLang="zh-CN" sz="2100" b="1" dirty="0"/>
              <a:t>30.48</a:t>
            </a:r>
            <a:r>
              <a:rPr lang="zh-CN" altLang="en-US" sz="2100" b="1" dirty="0"/>
              <a:t>米，宽</a:t>
            </a:r>
            <a:r>
              <a:rPr lang="en-US" altLang="zh-CN" sz="2100" b="1" dirty="0"/>
              <a:t>6</a:t>
            </a:r>
            <a:r>
              <a:rPr lang="zh-CN" altLang="en-US" sz="2100" b="1" dirty="0"/>
              <a:t>米，高</a:t>
            </a:r>
            <a:r>
              <a:rPr lang="en-US" altLang="zh-CN" sz="2100" b="1" dirty="0"/>
              <a:t>2.4</a:t>
            </a:r>
            <a:r>
              <a:rPr lang="zh-CN" altLang="en-US" sz="2100" b="1" dirty="0"/>
              <a:t>米，占地面积约</a:t>
            </a:r>
            <a:r>
              <a:rPr lang="en-US" altLang="zh-CN" sz="2100" b="1" dirty="0"/>
              <a:t>170</a:t>
            </a:r>
            <a:r>
              <a:rPr lang="zh-CN" altLang="en-US" sz="2100" b="1" dirty="0"/>
              <a:t>平方米，重达</a:t>
            </a:r>
            <a:r>
              <a:rPr lang="en-US" altLang="zh-CN" sz="2100" b="1" dirty="0"/>
              <a:t>30</a:t>
            </a:r>
            <a:r>
              <a:rPr lang="zh-CN" altLang="en-US" sz="2100" b="1" dirty="0"/>
              <a:t>英吨，造价约</a:t>
            </a:r>
            <a:r>
              <a:rPr lang="en-US" altLang="zh-CN" sz="2100" b="1" dirty="0"/>
              <a:t>48</a:t>
            </a:r>
            <a:r>
              <a:rPr lang="zh-CN" altLang="en-US" sz="2100" b="1" dirty="0"/>
              <a:t>万。</a:t>
            </a:r>
            <a:endParaRPr lang="en-US" altLang="zh-CN" sz="2100" b="1" dirty="0"/>
          </a:p>
          <a:p>
            <a:pPr algn="just">
              <a:lnSpc>
                <a:spcPct val="150000"/>
              </a:lnSpc>
            </a:pPr>
            <a:r>
              <a:rPr lang="zh-CN" altLang="en-US" sz="2100" b="1" dirty="0"/>
              <a:t>它包含了</a:t>
            </a:r>
            <a:r>
              <a:rPr lang="en-US" altLang="zh-CN" sz="2100" b="1" dirty="0"/>
              <a:t>18000</a:t>
            </a:r>
            <a:r>
              <a:rPr lang="zh-CN" altLang="en-US" sz="2100" b="1" dirty="0"/>
              <a:t>个电子管。计算速度是每秒</a:t>
            </a:r>
            <a:r>
              <a:rPr lang="en-US" altLang="zh-CN" sz="2100" b="1" dirty="0"/>
              <a:t>5000</a:t>
            </a:r>
            <a:r>
              <a:rPr lang="zh-CN" altLang="en-US" sz="2100" b="1" dirty="0"/>
              <a:t>次加法或</a:t>
            </a:r>
            <a:r>
              <a:rPr lang="en-US" altLang="zh-CN" sz="2100" b="1" dirty="0"/>
              <a:t>400</a:t>
            </a:r>
            <a:r>
              <a:rPr lang="zh-CN" altLang="en-US" sz="2100" b="1" dirty="0"/>
              <a:t>次乘法</a:t>
            </a:r>
          </a:p>
        </p:txBody>
      </p:sp>
    </p:spTree>
    <p:extLst>
      <p:ext uri="{BB962C8B-B14F-4D97-AF65-F5344CB8AC3E}">
        <p14:creationId xmlns:p14="http://schemas.microsoft.com/office/powerpoint/2010/main" val="691425074"/>
      </p:ext>
    </p:extLst>
  </p:cSld>
  <p:clrMapOvr>
    <a:masterClrMapping/>
  </p:clrMapOvr>
  <p:transition spd="slow">
    <p:fade/>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628650" y="1621089"/>
            <a:ext cx="8225790" cy="4351338"/>
          </a:xfrm>
        </p:spPr>
        <p:txBody>
          <a:bodyPr>
            <a:normAutofit/>
          </a:bodyPr>
          <a:lstStyle/>
          <a:p>
            <a:pPr>
              <a:lnSpc>
                <a:spcPct val="150000"/>
              </a:lnSpc>
            </a:pPr>
            <a:r>
              <a:rPr lang="zh-CN" altLang="en-US" b="1" dirty="0" smtClean="0">
                <a:solidFill>
                  <a:srgbClr val="FF0000"/>
                </a:solidFill>
                <a:latin typeface="微软雅黑"/>
                <a:ea typeface="微软雅黑"/>
                <a:cs typeface="微软雅黑"/>
              </a:rPr>
              <a:t>环境监测：</a:t>
            </a:r>
            <a:r>
              <a:rPr lang="zh-CN" altLang="en-US" dirty="0">
                <a:latin typeface="Calibri" charset="0"/>
              </a:rPr>
              <a:t>通过对人类和环境有影响的各种物质的含量、排放量、以及各种环境状态参数的检测，跟踪环境质量的变化，确定环境质量水平，为环境管理、污染治理、防灾减灾等工作提供基础信息、方法指引和质量保证。</a:t>
            </a:r>
          </a:p>
          <a:p>
            <a:pPr>
              <a:lnSpc>
                <a:spcPct val="150000"/>
              </a:lnSpc>
            </a:pPr>
            <a:endParaRPr lang="zh-CN" altLang="en-US" dirty="0">
              <a:latin typeface="Calibri" charset="0"/>
            </a:endParaRPr>
          </a:p>
          <a:p>
            <a:pPr>
              <a:lnSpc>
                <a:spcPct val="150000"/>
              </a:lnSpc>
            </a:pPr>
            <a:endParaRPr lang="en-US" altLang="zh-CN" dirty="0" smtClean="0">
              <a:solidFill>
                <a:srgbClr val="C00000"/>
              </a:solidFill>
              <a:latin typeface="微软雅黑"/>
              <a:ea typeface="微软雅黑"/>
              <a:cs typeface="微软雅黑"/>
            </a:endParaRPr>
          </a:p>
        </p:txBody>
      </p:sp>
      <p:sp>
        <p:nvSpPr>
          <p:cNvPr id="3" name="幻灯片编号占位符 2"/>
          <p:cNvSpPr>
            <a:spLocks noGrp="1"/>
          </p:cNvSpPr>
          <p:nvPr>
            <p:ph type="sldNum" sz="quarter" idx="12"/>
          </p:nvPr>
        </p:nvSpPr>
        <p:spPr/>
        <p:txBody>
          <a:bodyPr/>
          <a:lstStyle/>
          <a:p>
            <a:fld id="{0503CE10-F9D3-4072-A615-6A95AA0B7B65}" type="slidenum">
              <a:rPr lang="zh-CN" altLang="en-US" smtClean="0"/>
              <a:t>70</a:t>
            </a:fld>
            <a:endParaRPr lang="zh-CN" altLang="en-US" dirty="0"/>
          </a:p>
        </p:txBody>
      </p:sp>
      <p:sp>
        <p:nvSpPr>
          <p:cNvPr id="4" name="标题 3"/>
          <p:cNvSpPr>
            <a:spLocks noGrp="1"/>
          </p:cNvSpPr>
          <p:nvPr>
            <p:ph type="title"/>
          </p:nvPr>
        </p:nvSpPr>
        <p:spPr>
          <a:xfrm>
            <a:off x="1007381" y="468499"/>
            <a:ext cx="5813426" cy="995679"/>
          </a:xfrm>
        </p:spPr>
        <p:txBody>
          <a:bodyPr/>
          <a:lstStyle/>
          <a:p>
            <a:r>
              <a:rPr kumimoji="1" lang="zh-CN" altLang="en-US" b="1" dirty="0" smtClean="0"/>
              <a:t>应用前景</a:t>
            </a:r>
            <a:r>
              <a:rPr kumimoji="1" lang="en-US" altLang="zh-CN" b="1" dirty="0" smtClean="0"/>
              <a:t>——</a:t>
            </a:r>
            <a:r>
              <a:rPr kumimoji="1" lang="zh-CN" altLang="en-US" b="1" dirty="0" smtClean="0"/>
              <a:t>环境监测</a:t>
            </a:r>
            <a:endParaRPr kumimoji="1" lang="zh-CN" altLang="en-US" b="1" dirty="0"/>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3531" y="3243486"/>
            <a:ext cx="5976938" cy="3678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84357165"/>
      </p:ext>
    </p:extLst>
  </p:cSld>
  <p:clrMapOvr>
    <a:masterClrMapping/>
  </p:clrMapOvr>
  <p:transition spd="slow">
    <p:fade/>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3"/>
          <p:cNvSpPr txBox="1">
            <a:spLocks/>
          </p:cNvSpPr>
          <p:nvPr/>
        </p:nvSpPr>
        <p:spPr bwMode="auto">
          <a:xfrm>
            <a:off x="1000564" y="675872"/>
            <a:ext cx="7142872" cy="538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ctr" anchorCtr="0" compatLnSpc="1">
            <a:prstTxWarp prst="textNoShape">
              <a:avLst/>
            </a:prstTxWarp>
          </a:bodyPr>
          <a:lstStyle>
            <a:lvl1pPr algn="l" rtl="0" eaLnBrk="0" fontAlgn="base" hangingPunct="0">
              <a:lnSpc>
                <a:spcPct val="90000"/>
              </a:lnSpc>
              <a:spcBef>
                <a:spcPct val="0"/>
              </a:spcBef>
              <a:spcAft>
                <a:spcPct val="0"/>
              </a:spcAft>
              <a:defRPr sz="4400" kern="1200">
                <a:solidFill>
                  <a:schemeClr val="tx1"/>
                </a:solidFill>
                <a:latin typeface="+mj-lt"/>
                <a:ea typeface="+mj-ea"/>
                <a:cs typeface="等线 Light"/>
              </a:defRPr>
            </a:lvl1pPr>
            <a:lvl2pPr algn="l" rtl="0" eaLnBrk="0" fontAlgn="base" hangingPunct="0">
              <a:lnSpc>
                <a:spcPct val="90000"/>
              </a:lnSpc>
              <a:spcBef>
                <a:spcPct val="0"/>
              </a:spcBef>
              <a:spcAft>
                <a:spcPct val="0"/>
              </a:spcAft>
              <a:defRPr sz="4400">
                <a:solidFill>
                  <a:schemeClr val="tx1"/>
                </a:solidFill>
                <a:latin typeface="等线 Light"/>
                <a:ea typeface="等线 Light"/>
                <a:cs typeface="等线 Light"/>
              </a:defRPr>
            </a:lvl2pPr>
            <a:lvl3pPr algn="l" rtl="0" eaLnBrk="0" fontAlgn="base" hangingPunct="0">
              <a:lnSpc>
                <a:spcPct val="90000"/>
              </a:lnSpc>
              <a:spcBef>
                <a:spcPct val="0"/>
              </a:spcBef>
              <a:spcAft>
                <a:spcPct val="0"/>
              </a:spcAft>
              <a:defRPr sz="4400">
                <a:solidFill>
                  <a:schemeClr val="tx1"/>
                </a:solidFill>
                <a:latin typeface="等线 Light"/>
                <a:ea typeface="等线 Light"/>
                <a:cs typeface="等线 Light"/>
              </a:defRPr>
            </a:lvl3pPr>
            <a:lvl4pPr algn="l" rtl="0" eaLnBrk="0" fontAlgn="base" hangingPunct="0">
              <a:lnSpc>
                <a:spcPct val="90000"/>
              </a:lnSpc>
              <a:spcBef>
                <a:spcPct val="0"/>
              </a:spcBef>
              <a:spcAft>
                <a:spcPct val="0"/>
              </a:spcAft>
              <a:defRPr sz="4400">
                <a:solidFill>
                  <a:schemeClr val="tx1"/>
                </a:solidFill>
                <a:latin typeface="等线 Light"/>
                <a:ea typeface="等线 Light"/>
                <a:cs typeface="等线 Light"/>
              </a:defRPr>
            </a:lvl4pPr>
            <a:lvl5pPr algn="l" rtl="0" eaLnBrk="0" fontAlgn="base" hangingPunct="0">
              <a:lnSpc>
                <a:spcPct val="90000"/>
              </a:lnSpc>
              <a:spcBef>
                <a:spcPct val="0"/>
              </a:spcBef>
              <a:spcAft>
                <a:spcPct val="0"/>
              </a:spcAft>
              <a:defRPr sz="4400">
                <a:solidFill>
                  <a:schemeClr val="tx1"/>
                </a:solidFill>
                <a:latin typeface="等线 Light"/>
                <a:ea typeface="等线 Light"/>
                <a:cs typeface="等线 Light"/>
              </a:defRPr>
            </a:lvl5pPr>
            <a:lvl6pPr marL="457200" algn="l" rtl="0" fontAlgn="base">
              <a:lnSpc>
                <a:spcPct val="90000"/>
              </a:lnSpc>
              <a:spcBef>
                <a:spcPct val="0"/>
              </a:spcBef>
              <a:spcAft>
                <a:spcPct val="0"/>
              </a:spcAft>
              <a:defRPr sz="4400">
                <a:solidFill>
                  <a:schemeClr val="tx1"/>
                </a:solidFill>
                <a:latin typeface="等线 Light"/>
                <a:ea typeface="等线 Light"/>
                <a:cs typeface="等线 Light"/>
              </a:defRPr>
            </a:lvl6pPr>
            <a:lvl7pPr marL="914400" algn="l" rtl="0" fontAlgn="base">
              <a:lnSpc>
                <a:spcPct val="90000"/>
              </a:lnSpc>
              <a:spcBef>
                <a:spcPct val="0"/>
              </a:spcBef>
              <a:spcAft>
                <a:spcPct val="0"/>
              </a:spcAft>
              <a:defRPr sz="4400">
                <a:solidFill>
                  <a:schemeClr val="tx1"/>
                </a:solidFill>
                <a:latin typeface="等线 Light"/>
                <a:ea typeface="等线 Light"/>
                <a:cs typeface="等线 Light"/>
              </a:defRPr>
            </a:lvl7pPr>
            <a:lvl8pPr marL="1371600" algn="l" rtl="0" fontAlgn="base">
              <a:lnSpc>
                <a:spcPct val="90000"/>
              </a:lnSpc>
              <a:spcBef>
                <a:spcPct val="0"/>
              </a:spcBef>
              <a:spcAft>
                <a:spcPct val="0"/>
              </a:spcAft>
              <a:defRPr sz="4400">
                <a:solidFill>
                  <a:schemeClr val="tx1"/>
                </a:solidFill>
                <a:latin typeface="等线 Light"/>
                <a:ea typeface="等线 Light"/>
                <a:cs typeface="等线 Light"/>
              </a:defRPr>
            </a:lvl8pPr>
            <a:lvl9pPr marL="1828800" algn="l" rtl="0" fontAlgn="base">
              <a:lnSpc>
                <a:spcPct val="90000"/>
              </a:lnSpc>
              <a:spcBef>
                <a:spcPct val="0"/>
              </a:spcBef>
              <a:spcAft>
                <a:spcPct val="0"/>
              </a:spcAft>
              <a:defRPr sz="4400">
                <a:solidFill>
                  <a:schemeClr val="tx1"/>
                </a:solidFill>
                <a:latin typeface="等线 Light"/>
                <a:ea typeface="等线 Light"/>
                <a:cs typeface="等线 Light"/>
              </a:defRPr>
            </a:lvl9pPr>
          </a:lstStyle>
          <a:p>
            <a:r>
              <a:rPr kumimoji="1" lang="zh-CN" altLang="en-US" sz="3600" b="1" dirty="0">
                <a:solidFill>
                  <a:schemeClr val="bg1"/>
                </a:solidFill>
                <a:latin typeface="微软雅黑" panose="020B0503020204020204" pitchFamily="34" charset="-122"/>
                <a:ea typeface="微软雅黑" panose="020B0503020204020204" pitchFamily="34" charset="-122"/>
              </a:rPr>
              <a:t>典型应用－</a:t>
            </a:r>
            <a:r>
              <a:rPr kumimoji="1" lang="en-US" altLang="zh-CN" sz="3600" b="1" dirty="0">
                <a:solidFill>
                  <a:schemeClr val="bg1"/>
                </a:solidFill>
                <a:latin typeface="微软雅黑" panose="020B0503020204020204" pitchFamily="34" charset="-122"/>
                <a:ea typeface="微软雅黑" panose="020B0503020204020204" pitchFamily="34" charset="-122"/>
              </a:rPr>
              <a:t> </a:t>
            </a:r>
            <a:r>
              <a:rPr kumimoji="1" lang="zh-CN" altLang="en-US" sz="3600" b="1" dirty="0">
                <a:solidFill>
                  <a:srgbClr val="FFFF00"/>
                </a:solidFill>
                <a:latin typeface="微软雅黑" panose="020B0503020204020204" pitchFamily="34" charset="-122"/>
                <a:ea typeface="微软雅黑" panose="020B0503020204020204" pitchFamily="34" charset="-122"/>
              </a:rPr>
              <a:t>环境监控</a:t>
            </a:r>
          </a:p>
        </p:txBody>
      </p:sp>
      <p:pic>
        <p:nvPicPr>
          <p:cNvPr id="7" name="Picture 3" descr="firewxnet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2114550"/>
            <a:ext cx="5486400" cy="3075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4" descr="firewxnet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81600" y="2114550"/>
            <a:ext cx="3697288" cy="308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90435545"/>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563978" y="947319"/>
            <a:ext cx="8079207" cy="5910681"/>
          </a:xfrm>
        </p:spPr>
        <p:txBody>
          <a:bodyPr>
            <a:noAutofit/>
          </a:bodyPr>
          <a:lstStyle/>
          <a:p>
            <a:pPr marL="0" indent="0">
              <a:lnSpc>
                <a:spcPct val="170000"/>
              </a:lnSpc>
              <a:spcBef>
                <a:spcPts val="600"/>
              </a:spcBef>
              <a:buNone/>
            </a:pPr>
            <a:endParaRPr lang="en-US" altLang="zh-CN" sz="2000" dirty="0"/>
          </a:p>
          <a:p>
            <a:pPr marL="0" indent="0">
              <a:lnSpc>
                <a:spcPct val="170000"/>
              </a:lnSpc>
              <a:spcBef>
                <a:spcPts val="600"/>
              </a:spcBef>
              <a:buNone/>
            </a:pPr>
            <a:r>
              <a:rPr lang="zh-CN" altLang="en-US" sz="2000" dirty="0" smtClean="0"/>
              <a:t>欧洲智能系统集成技术平台在报告</a:t>
            </a:r>
            <a:r>
              <a:rPr lang="en-US" altLang="zh-CN" sz="2000" dirty="0" smtClean="0"/>
              <a:t>《</a:t>
            </a:r>
            <a:r>
              <a:rPr lang="zh-CN" altLang="en-US" sz="2000" dirty="0" smtClean="0"/>
              <a:t>物联网</a:t>
            </a:r>
            <a:r>
              <a:rPr lang="en-US" altLang="zh-CN" sz="2000" dirty="0" smtClean="0"/>
              <a:t>2020》</a:t>
            </a:r>
            <a:r>
              <a:rPr lang="zh-CN" altLang="en-US" sz="2000" dirty="0" smtClean="0"/>
              <a:t>中预测了物联网的四个发展阶段：</a:t>
            </a:r>
            <a:endParaRPr lang="en-US" altLang="zh-CN" sz="2000" dirty="0" smtClean="0"/>
          </a:p>
          <a:p>
            <a:pPr>
              <a:lnSpc>
                <a:spcPct val="170000"/>
              </a:lnSpc>
              <a:spcBef>
                <a:spcPts val="600"/>
              </a:spcBef>
            </a:pPr>
            <a:r>
              <a:rPr lang="en-US" altLang="zh-CN" sz="1800" b="1" dirty="0" smtClean="0">
                <a:solidFill>
                  <a:srgbClr val="FF0000"/>
                </a:solidFill>
              </a:rPr>
              <a:t>2010</a:t>
            </a:r>
            <a:r>
              <a:rPr lang="zh-CN" altLang="en-US" sz="1800" b="1" dirty="0" smtClean="0">
                <a:solidFill>
                  <a:srgbClr val="FF0000"/>
                </a:solidFill>
              </a:rPr>
              <a:t>年前，</a:t>
            </a:r>
            <a:r>
              <a:rPr lang="zh-CN" altLang="en-US" sz="1800" dirty="0" smtClean="0"/>
              <a:t>基于</a:t>
            </a:r>
            <a:r>
              <a:rPr lang="en-US" altLang="zh-CN" sz="1800" dirty="0" smtClean="0"/>
              <a:t>RFID</a:t>
            </a:r>
            <a:r>
              <a:rPr lang="zh-CN" altLang="en-US" sz="1800" dirty="0" smtClean="0"/>
              <a:t>技术实现低功耗，低成本的单个物体间的互联，并在物流、零售、制药等领域进行局部应用</a:t>
            </a:r>
            <a:endParaRPr lang="en-US" altLang="zh-CN" sz="1800" dirty="0" smtClean="0"/>
          </a:p>
          <a:p>
            <a:pPr>
              <a:lnSpc>
                <a:spcPct val="170000"/>
              </a:lnSpc>
              <a:spcBef>
                <a:spcPts val="600"/>
              </a:spcBef>
            </a:pPr>
            <a:r>
              <a:rPr lang="en-US" altLang="zh-CN" sz="1800" b="1" dirty="0" smtClean="0">
                <a:solidFill>
                  <a:srgbClr val="FF0000"/>
                </a:solidFill>
              </a:rPr>
              <a:t>2010-2015</a:t>
            </a:r>
            <a:r>
              <a:rPr lang="zh-CN" altLang="en-US" sz="1800" b="1" dirty="0" smtClean="0">
                <a:solidFill>
                  <a:srgbClr val="FF0000"/>
                </a:solidFill>
              </a:rPr>
              <a:t>年</a:t>
            </a:r>
            <a:r>
              <a:rPr lang="zh-CN" altLang="en-US" sz="1800" dirty="0" smtClean="0"/>
              <a:t>，利用传感器网络及无所不在的</a:t>
            </a:r>
            <a:r>
              <a:rPr lang="en-US" altLang="zh-CN" sz="1800" dirty="0" smtClean="0"/>
              <a:t>RFID</a:t>
            </a:r>
            <a:r>
              <a:rPr lang="zh-CN" altLang="en-US" sz="1800" dirty="0" smtClean="0"/>
              <a:t>标签实现物与物之间的广泛互联，针对特定产业制定技术标准，并完成部分网络融合</a:t>
            </a:r>
            <a:endParaRPr lang="en-US" altLang="zh-CN" sz="1800" dirty="0" smtClean="0"/>
          </a:p>
          <a:p>
            <a:pPr>
              <a:lnSpc>
                <a:spcPct val="170000"/>
              </a:lnSpc>
              <a:spcBef>
                <a:spcPts val="600"/>
              </a:spcBef>
            </a:pPr>
            <a:r>
              <a:rPr lang="en-US" altLang="zh-CN" sz="1800" b="1" dirty="0" smtClean="0">
                <a:solidFill>
                  <a:srgbClr val="FF0000"/>
                </a:solidFill>
              </a:rPr>
              <a:t>2015-2020</a:t>
            </a:r>
            <a:r>
              <a:rPr lang="zh-CN" altLang="en-US" sz="1800" b="1" dirty="0" smtClean="0">
                <a:solidFill>
                  <a:srgbClr val="FF0000"/>
                </a:solidFill>
              </a:rPr>
              <a:t>年</a:t>
            </a:r>
            <a:r>
              <a:rPr lang="zh-CN" altLang="en-US" sz="1800" dirty="0" smtClean="0"/>
              <a:t>，具有可执行指令的标签被广泛应用，物体进入半智能化，物联网网间交互标准制定完成，网络具有超高速传输能力</a:t>
            </a:r>
            <a:endParaRPr lang="en-US" altLang="zh-CN" sz="1800" dirty="0" smtClean="0"/>
          </a:p>
          <a:p>
            <a:pPr>
              <a:lnSpc>
                <a:spcPct val="170000"/>
              </a:lnSpc>
              <a:spcBef>
                <a:spcPts val="600"/>
              </a:spcBef>
            </a:pPr>
            <a:r>
              <a:rPr lang="en-US" altLang="zh-CN" sz="1800" b="1" dirty="0" smtClean="0">
                <a:solidFill>
                  <a:srgbClr val="FF0000"/>
                </a:solidFill>
              </a:rPr>
              <a:t>2020</a:t>
            </a:r>
            <a:r>
              <a:rPr lang="zh-CN" altLang="en-US" sz="1800" b="1" dirty="0" smtClean="0">
                <a:solidFill>
                  <a:srgbClr val="FF0000"/>
                </a:solidFill>
              </a:rPr>
              <a:t>年之后</a:t>
            </a:r>
            <a:r>
              <a:rPr lang="zh-CN" altLang="en-US" sz="1800" dirty="0" smtClean="0"/>
              <a:t>，物体具有完全智能的响应行为，</a:t>
            </a:r>
            <a:r>
              <a:rPr lang="zh-CN" altLang="en-US" sz="1800" b="1" dirty="0" smtClean="0">
                <a:solidFill>
                  <a:srgbClr val="0000FF"/>
                </a:solidFill>
              </a:rPr>
              <a:t>异质系统能够协同交互</a:t>
            </a:r>
            <a:r>
              <a:rPr lang="zh-CN" altLang="en-US" sz="1800" dirty="0" smtClean="0"/>
              <a:t>，强调产业整合，实现人、物、服务网络的深度融合</a:t>
            </a:r>
            <a:endParaRPr lang="zh-CN" altLang="en-US" sz="1800" dirty="0"/>
          </a:p>
        </p:txBody>
      </p:sp>
      <p:sp>
        <p:nvSpPr>
          <p:cNvPr id="3" name="灯片编号占位符 2"/>
          <p:cNvSpPr>
            <a:spLocks noGrp="1"/>
          </p:cNvSpPr>
          <p:nvPr>
            <p:ph type="sldNum" sz="quarter" idx="12"/>
          </p:nvPr>
        </p:nvSpPr>
        <p:spPr/>
        <p:txBody>
          <a:bodyPr/>
          <a:lstStyle/>
          <a:p>
            <a:fld id="{0503CE10-F9D3-4072-A615-6A95AA0B7B65}" type="slidenum">
              <a:rPr lang="zh-CN" altLang="en-US" smtClean="0"/>
              <a:t>72</a:t>
            </a:fld>
            <a:endParaRPr lang="zh-CN" altLang="en-US" dirty="0"/>
          </a:p>
        </p:txBody>
      </p:sp>
      <p:sp>
        <p:nvSpPr>
          <p:cNvPr id="5" name="标题 3"/>
          <p:cNvSpPr>
            <a:spLocks noGrp="1"/>
          </p:cNvSpPr>
          <p:nvPr>
            <p:ph type="title"/>
          </p:nvPr>
        </p:nvSpPr>
        <p:spPr>
          <a:xfrm>
            <a:off x="1036410" y="478971"/>
            <a:ext cx="5813426" cy="995679"/>
          </a:xfrm>
        </p:spPr>
        <p:txBody>
          <a:bodyPr/>
          <a:lstStyle/>
          <a:p>
            <a:r>
              <a:rPr kumimoji="1" lang="zh-CN" altLang="en-US" b="1" dirty="0"/>
              <a:t>总结</a:t>
            </a:r>
          </a:p>
        </p:txBody>
      </p:sp>
    </p:spTree>
    <p:extLst>
      <p:ext uri="{BB962C8B-B14F-4D97-AF65-F5344CB8AC3E}">
        <p14:creationId xmlns:p14="http://schemas.microsoft.com/office/powerpoint/2010/main" val="1572959135"/>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Effect transition="in" filter="fade">
                                      <p:cBhvr>
                                        <p:cTn id="7" dur="500"/>
                                        <p:tgtEl>
                                          <p:spTgt spid="2">
                                            <p:txEl>
                                              <p:pRg st="1" end="1"/>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animEffect transition="in" filter="fade">
                                      <p:cBhvr>
                                        <p:cTn id="11" dur="500"/>
                                        <p:tgtEl>
                                          <p:spTgt spid="2">
                                            <p:txEl>
                                              <p:pRg st="2" end="2"/>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animEffect transition="in" filter="fade">
                                      <p:cBhvr>
                                        <p:cTn id="15" dur="500"/>
                                        <p:tgtEl>
                                          <p:spTgt spid="2">
                                            <p:txEl>
                                              <p:pRg st="3" end="3"/>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animEffect transition="in" filter="fade">
                                      <p:cBhvr>
                                        <p:cTn id="19" dur="500"/>
                                        <p:tgtEl>
                                          <p:spTgt spid="2">
                                            <p:txEl>
                                              <p:pRg st="4" end="4"/>
                                            </p:txEl>
                                          </p:spTgt>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animEffect transition="in" filter="fade">
                                      <p:cBhvr>
                                        <p:cTn id="23" dur="500"/>
                                        <p:tgtEl>
                                          <p:spTgt spid="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标题 1">
            <a:extLst/>
          </p:cNvPr>
          <p:cNvSpPr txBox="1">
            <a:spLocks/>
          </p:cNvSpPr>
          <p:nvPr/>
        </p:nvSpPr>
        <p:spPr bwMode="auto">
          <a:xfrm>
            <a:off x="821531" y="671513"/>
            <a:ext cx="5741194" cy="614362"/>
          </a:xfrm>
          <a:prstGeom prst="rect">
            <a:avLst/>
          </a:prstGeom>
          <a:noFill/>
          <a:ln>
            <a:noFill/>
          </a:ln>
          <a:effectLst>
            <a:glow rad="63500">
              <a:schemeClr val="accent5">
                <a:satMod val="175000"/>
                <a:alpha val="40000"/>
              </a:schemeClr>
            </a:glow>
            <a:outerShdw blurRad="50800" dist="38100" dir="2700000" algn="tl" rotWithShape="0">
              <a:prstClr val="black">
                <a:alpha val="40000"/>
              </a:prstClr>
            </a:outerShdw>
            <a:reflection blurRad="6350" stA="52000" endA="300" endPos="35000" dir="5400000" sy="-100000" algn="bl" rotWithShape="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ctr" anchorCtr="0" compatLnSpc="1">
            <a:prstTxWarp prst="textNoShape">
              <a:avLst/>
            </a:prstTxWarp>
          </a:bodyPr>
          <a:lstStyle>
            <a:lvl1pPr algn="l" rtl="0" eaLnBrk="0" fontAlgn="base" hangingPunct="0">
              <a:lnSpc>
                <a:spcPct val="90000"/>
              </a:lnSpc>
              <a:spcBef>
                <a:spcPct val="0"/>
              </a:spcBef>
              <a:spcAft>
                <a:spcPct val="0"/>
              </a:spcAft>
              <a:defRPr sz="4400" kern="1200">
                <a:solidFill>
                  <a:schemeClr val="tx1"/>
                </a:solidFill>
                <a:latin typeface="+mj-lt"/>
                <a:ea typeface="+mj-ea"/>
                <a:cs typeface="等线 Light"/>
              </a:defRPr>
            </a:lvl1pPr>
            <a:lvl2pPr algn="l" rtl="0" eaLnBrk="0" fontAlgn="base" hangingPunct="0">
              <a:lnSpc>
                <a:spcPct val="90000"/>
              </a:lnSpc>
              <a:spcBef>
                <a:spcPct val="0"/>
              </a:spcBef>
              <a:spcAft>
                <a:spcPct val="0"/>
              </a:spcAft>
              <a:defRPr sz="4400">
                <a:solidFill>
                  <a:schemeClr val="tx1"/>
                </a:solidFill>
                <a:latin typeface="等线 Light"/>
                <a:ea typeface="等线 Light"/>
                <a:cs typeface="等线 Light"/>
              </a:defRPr>
            </a:lvl2pPr>
            <a:lvl3pPr algn="l" rtl="0" eaLnBrk="0" fontAlgn="base" hangingPunct="0">
              <a:lnSpc>
                <a:spcPct val="90000"/>
              </a:lnSpc>
              <a:spcBef>
                <a:spcPct val="0"/>
              </a:spcBef>
              <a:spcAft>
                <a:spcPct val="0"/>
              </a:spcAft>
              <a:defRPr sz="4400">
                <a:solidFill>
                  <a:schemeClr val="tx1"/>
                </a:solidFill>
                <a:latin typeface="等线 Light"/>
                <a:ea typeface="等线 Light"/>
                <a:cs typeface="等线 Light"/>
              </a:defRPr>
            </a:lvl3pPr>
            <a:lvl4pPr algn="l" rtl="0" eaLnBrk="0" fontAlgn="base" hangingPunct="0">
              <a:lnSpc>
                <a:spcPct val="90000"/>
              </a:lnSpc>
              <a:spcBef>
                <a:spcPct val="0"/>
              </a:spcBef>
              <a:spcAft>
                <a:spcPct val="0"/>
              </a:spcAft>
              <a:defRPr sz="4400">
                <a:solidFill>
                  <a:schemeClr val="tx1"/>
                </a:solidFill>
                <a:latin typeface="等线 Light"/>
                <a:ea typeface="等线 Light"/>
                <a:cs typeface="等线 Light"/>
              </a:defRPr>
            </a:lvl4pPr>
            <a:lvl5pPr algn="l" rtl="0" eaLnBrk="0" fontAlgn="base" hangingPunct="0">
              <a:lnSpc>
                <a:spcPct val="90000"/>
              </a:lnSpc>
              <a:spcBef>
                <a:spcPct val="0"/>
              </a:spcBef>
              <a:spcAft>
                <a:spcPct val="0"/>
              </a:spcAft>
              <a:defRPr sz="4400">
                <a:solidFill>
                  <a:schemeClr val="tx1"/>
                </a:solidFill>
                <a:latin typeface="等线 Light"/>
                <a:ea typeface="等线 Light"/>
                <a:cs typeface="等线 Light"/>
              </a:defRPr>
            </a:lvl5pPr>
            <a:lvl6pPr marL="457200" algn="l" rtl="0" fontAlgn="base">
              <a:lnSpc>
                <a:spcPct val="90000"/>
              </a:lnSpc>
              <a:spcBef>
                <a:spcPct val="0"/>
              </a:spcBef>
              <a:spcAft>
                <a:spcPct val="0"/>
              </a:spcAft>
              <a:defRPr sz="4400">
                <a:solidFill>
                  <a:schemeClr val="tx1"/>
                </a:solidFill>
                <a:latin typeface="等线 Light"/>
                <a:ea typeface="等线 Light"/>
                <a:cs typeface="等线 Light"/>
              </a:defRPr>
            </a:lvl6pPr>
            <a:lvl7pPr marL="914400" algn="l" rtl="0" fontAlgn="base">
              <a:lnSpc>
                <a:spcPct val="90000"/>
              </a:lnSpc>
              <a:spcBef>
                <a:spcPct val="0"/>
              </a:spcBef>
              <a:spcAft>
                <a:spcPct val="0"/>
              </a:spcAft>
              <a:defRPr sz="4400">
                <a:solidFill>
                  <a:schemeClr val="tx1"/>
                </a:solidFill>
                <a:latin typeface="等线 Light"/>
                <a:ea typeface="等线 Light"/>
                <a:cs typeface="等线 Light"/>
              </a:defRPr>
            </a:lvl7pPr>
            <a:lvl8pPr marL="1371600" algn="l" rtl="0" fontAlgn="base">
              <a:lnSpc>
                <a:spcPct val="90000"/>
              </a:lnSpc>
              <a:spcBef>
                <a:spcPct val="0"/>
              </a:spcBef>
              <a:spcAft>
                <a:spcPct val="0"/>
              </a:spcAft>
              <a:defRPr sz="4400">
                <a:solidFill>
                  <a:schemeClr val="tx1"/>
                </a:solidFill>
                <a:latin typeface="等线 Light"/>
                <a:ea typeface="等线 Light"/>
                <a:cs typeface="等线 Light"/>
              </a:defRPr>
            </a:lvl8pPr>
            <a:lvl9pPr marL="1828800" algn="l" rtl="0" fontAlgn="base">
              <a:lnSpc>
                <a:spcPct val="90000"/>
              </a:lnSpc>
              <a:spcBef>
                <a:spcPct val="0"/>
              </a:spcBef>
              <a:spcAft>
                <a:spcPct val="0"/>
              </a:spcAft>
              <a:defRPr sz="4400">
                <a:solidFill>
                  <a:schemeClr val="tx1"/>
                </a:solidFill>
                <a:latin typeface="等线 Light"/>
                <a:ea typeface="等线 Light"/>
                <a:cs typeface="等线 Light"/>
              </a:defRPr>
            </a:lvl9pPr>
          </a:lstStyle>
          <a:p>
            <a:pPr eaLnBrk="1" fontAlgn="auto" hangingPunct="1">
              <a:spcAft>
                <a:spcPts val="0"/>
              </a:spcAft>
              <a:defRPr/>
            </a:pPr>
            <a:r>
              <a:rPr lang="zh-CN" altLang="en-US" sz="3200" b="1" dirty="0">
                <a:solidFill>
                  <a:schemeClr val="bg1"/>
                </a:solidFill>
                <a:latin typeface="微软雅黑" pitchFamily="34" charset="-122"/>
                <a:ea typeface="微软雅黑" pitchFamily="34" charset="-122"/>
              </a:rPr>
              <a:t>（</a:t>
            </a:r>
            <a:r>
              <a:rPr lang="en-US" altLang="zh-CN" sz="3200" b="1" dirty="0">
                <a:solidFill>
                  <a:schemeClr val="bg1"/>
                </a:solidFill>
                <a:latin typeface="微软雅黑" pitchFamily="34" charset="-122"/>
                <a:ea typeface="微软雅黑" pitchFamily="34" charset="-122"/>
              </a:rPr>
              <a:t>1</a:t>
            </a:r>
            <a:r>
              <a:rPr lang="zh-CN" altLang="en-US" sz="3200" b="1" dirty="0">
                <a:solidFill>
                  <a:schemeClr val="bg1"/>
                </a:solidFill>
                <a:latin typeface="微软雅黑" pitchFamily="34" charset="-122"/>
                <a:ea typeface="微软雅黑" pitchFamily="34" charset="-122"/>
              </a:rPr>
              <a:t>）计算机性能高速发展</a:t>
            </a:r>
          </a:p>
        </p:txBody>
      </p:sp>
      <p:sp>
        <p:nvSpPr>
          <p:cNvPr id="5" name="标题 2"/>
          <p:cNvSpPr txBox="1">
            <a:spLocks/>
          </p:cNvSpPr>
          <p:nvPr/>
        </p:nvSpPr>
        <p:spPr>
          <a:xfrm>
            <a:off x="627698" y="1921131"/>
            <a:ext cx="8016114" cy="629841"/>
          </a:xfrm>
          <a:prstGeom prst="rect">
            <a:avLst/>
          </a:prstGeom>
        </p:spPr>
        <p:txBody>
          <a:bodyPr/>
          <a:lstStyle>
            <a:lvl1pPr algn="l" rtl="0" eaLnBrk="0" fontAlgn="base" hangingPunct="0">
              <a:lnSpc>
                <a:spcPct val="90000"/>
              </a:lnSpc>
              <a:spcBef>
                <a:spcPct val="0"/>
              </a:spcBef>
              <a:spcAft>
                <a:spcPct val="0"/>
              </a:spcAft>
              <a:defRPr sz="4400" kern="1200">
                <a:solidFill>
                  <a:schemeClr val="tx1"/>
                </a:solidFill>
                <a:latin typeface="+mj-lt"/>
                <a:ea typeface="+mj-ea"/>
                <a:cs typeface="等线 Light"/>
              </a:defRPr>
            </a:lvl1pPr>
            <a:lvl2pPr algn="l" rtl="0" eaLnBrk="0" fontAlgn="base" hangingPunct="0">
              <a:lnSpc>
                <a:spcPct val="90000"/>
              </a:lnSpc>
              <a:spcBef>
                <a:spcPct val="0"/>
              </a:spcBef>
              <a:spcAft>
                <a:spcPct val="0"/>
              </a:spcAft>
              <a:defRPr sz="4400">
                <a:solidFill>
                  <a:schemeClr val="tx1"/>
                </a:solidFill>
                <a:latin typeface="等线 Light"/>
                <a:ea typeface="等线 Light"/>
                <a:cs typeface="等线 Light"/>
              </a:defRPr>
            </a:lvl2pPr>
            <a:lvl3pPr algn="l" rtl="0" eaLnBrk="0" fontAlgn="base" hangingPunct="0">
              <a:lnSpc>
                <a:spcPct val="90000"/>
              </a:lnSpc>
              <a:spcBef>
                <a:spcPct val="0"/>
              </a:spcBef>
              <a:spcAft>
                <a:spcPct val="0"/>
              </a:spcAft>
              <a:defRPr sz="4400">
                <a:solidFill>
                  <a:schemeClr val="tx1"/>
                </a:solidFill>
                <a:latin typeface="等线 Light"/>
                <a:ea typeface="等线 Light"/>
                <a:cs typeface="等线 Light"/>
              </a:defRPr>
            </a:lvl3pPr>
            <a:lvl4pPr algn="l" rtl="0" eaLnBrk="0" fontAlgn="base" hangingPunct="0">
              <a:lnSpc>
                <a:spcPct val="90000"/>
              </a:lnSpc>
              <a:spcBef>
                <a:spcPct val="0"/>
              </a:spcBef>
              <a:spcAft>
                <a:spcPct val="0"/>
              </a:spcAft>
              <a:defRPr sz="4400">
                <a:solidFill>
                  <a:schemeClr val="tx1"/>
                </a:solidFill>
                <a:latin typeface="等线 Light"/>
                <a:ea typeface="等线 Light"/>
                <a:cs typeface="等线 Light"/>
              </a:defRPr>
            </a:lvl4pPr>
            <a:lvl5pPr algn="l" rtl="0" eaLnBrk="0" fontAlgn="base" hangingPunct="0">
              <a:lnSpc>
                <a:spcPct val="90000"/>
              </a:lnSpc>
              <a:spcBef>
                <a:spcPct val="0"/>
              </a:spcBef>
              <a:spcAft>
                <a:spcPct val="0"/>
              </a:spcAft>
              <a:defRPr sz="4400">
                <a:solidFill>
                  <a:schemeClr val="tx1"/>
                </a:solidFill>
                <a:latin typeface="等线 Light"/>
                <a:ea typeface="等线 Light"/>
                <a:cs typeface="等线 Light"/>
              </a:defRPr>
            </a:lvl5pPr>
            <a:lvl6pPr marL="457200" algn="l" rtl="0" fontAlgn="base">
              <a:lnSpc>
                <a:spcPct val="90000"/>
              </a:lnSpc>
              <a:spcBef>
                <a:spcPct val="0"/>
              </a:spcBef>
              <a:spcAft>
                <a:spcPct val="0"/>
              </a:spcAft>
              <a:defRPr sz="4400">
                <a:solidFill>
                  <a:schemeClr val="tx1"/>
                </a:solidFill>
                <a:latin typeface="等线 Light"/>
                <a:ea typeface="等线 Light"/>
                <a:cs typeface="等线 Light"/>
              </a:defRPr>
            </a:lvl6pPr>
            <a:lvl7pPr marL="914400" algn="l" rtl="0" fontAlgn="base">
              <a:lnSpc>
                <a:spcPct val="90000"/>
              </a:lnSpc>
              <a:spcBef>
                <a:spcPct val="0"/>
              </a:spcBef>
              <a:spcAft>
                <a:spcPct val="0"/>
              </a:spcAft>
              <a:defRPr sz="4400">
                <a:solidFill>
                  <a:schemeClr val="tx1"/>
                </a:solidFill>
                <a:latin typeface="等线 Light"/>
                <a:ea typeface="等线 Light"/>
                <a:cs typeface="等线 Light"/>
              </a:defRPr>
            </a:lvl7pPr>
            <a:lvl8pPr marL="1371600" algn="l" rtl="0" fontAlgn="base">
              <a:lnSpc>
                <a:spcPct val="90000"/>
              </a:lnSpc>
              <a:spcBef>
                <a:spcPct val="0"/>
              </a:spcBef>
              <a:spcAft>
                <a:spcPct val="0"/>
              </a:spcAft>
              <a:defRPr sz="4400">
                <a:solidFill>
                  <a:schemeClr val="tx1"/>
                </a:solidFill>
                <a:latin typeface="等线 Light"/>
                <a:ea typeface="等线 Light"/>
                <a:cs typeface="等线 Light"/>
              </a:defRPr>
            </a:lvl8pPr>
            <a:lvl9pPr marL="1828800" algn="l" rtl="0" fontAlgn="base">
              <a:lnSpc>
                <a:spcPct val="90000"/>
              </a:lnSpc>
              <a:spcBef>
                <a:spcPct val="0"/>
              </a:spcBef>
              <a:spcAft>
                <a:spcPct val="0"/>
              </a:spcAft>
              <a:defRPr sz="4400">
                <a:solidFill>
                  <a:schemeClr val="tx1"/>
                </a:solidFill>
                <a:latin typeface="等线 Light"/>
                <a:ea typeface="等线 Light"/>
                <a:cs typeface="等线 Light"/>
              </a:defRPr>
            </a:lvl9pPr>
          </a:lstStyle>
          <a:p>
            <a:r>
              <a:rPr lang="zh-CN" altLang="en-US" sz="3000" b="1" dirty="0">
                <a:latin typeface="微软雅黑" pitchFamily="34" charset="-122"/>
                <a:ea typeface="微软雅黑" pitchFamily="34" charset="-122"/>
              </a:rPr>
              <a:t>智能尘埃  </a:t>
            </a:r>
            <a:r>
              <a:rPr lang="zh-CN" altLang="en-US" sz="3000" b="1" dirty="0">
                <a:solidFill>
                  <a:srgbClr val="0000FF"/>
                </a:solidFill>
                <a:latin typeface="微软雅黑" pitchFamily="34" charset="-122"/>
                <a:ea typeface="微软雅黑" pitchFamily="34" charset="-122"/>
              </a:rPr>
              <a:t>Smart Dust </a:t>
            </a:r>
            <a:r>
              <a:rPr lang="en-US" altLang="zh-CN" sz="3000" b="1" dirty="0">
                <a:solidFill>
                  <a:srgbClr val="0000FF"/>
                </a:solidFill>
                <a:latin typeface="微软雅黑" pitchFamily="34" charset="-122"/>
                <a:ea typeface="微软雅黑" pitchFamily="34" charset="-122"/>
              </a:rPr>
              <a:t>(2003)</a:t>
            </a:r>
            <a:endParaRPr lang="zh-CN" altLang="en-US" sz="3000" b="1" dirty="0">
              <a:solidFill>
                <a:srgbClr val="0000FF"/>
              </a:solidFill>
              <a:latin typeface="微软雅黑" pitchFamily="34" charset="-122"/>
              <a:ea typeface="微软雅黑" pitchFamily="34" charset="-122"/>
            </a:endParaRPr>
          </a:p>
        </p:txBody>
      </p:sp>
      <p:sp>
        <p:nvSpPr>
          <p:cNvPr id="6" name="Rectangle 3"/>
          <p:cNvSpPr txBox="1">
            <a:spLocks/>
          </p:cNvSpPr>
          <p:nvPr/>
        </p:nvSpPr>
        <p:spPr>
          <a:xfrm>
            <a:off x="627697" y="2502564"/>
            <a:ext cx="8165783" cy="3841087"/>
          </a:xfrm>
          <a:prstGeom prst="rect">
            <a:avLst/>
          </a:prstGeom>
          <a:noFill/>
          <a:ln>
            <a:noFill/>
          </a:ln>
        </p:spPr>
        <p:txBody>
          <a:bodyPr/>
          <a:lstStyle>
            <a:lvl1pPr marL="228600" indent="-228600" algn="l" rtl="0" eaLnBrk="0" fontAlgn="base" hangingPunct="0">
              <a:lnSpc>
                <a:spcPct val="90000"/>
              </a:lnSpc>
              <a:spcBef>
                <a:spcPts val="1000"/>
              </a:spcBef>
              <a:spcAft>
                <a:spcPct val="0"/>
              </a:spcAft>
              <a:buFont typeface="Arial" pitchFamily="34" charset="0"/>
              <a:buChar char="•"/>
              <a:defRPr sz="2800" kern="1200">
                <a:solidFill>
                  <a:schemeClr val="tx1"/>
                </a:solidFill>
                <a:latin typeface="+mn-lt"/>
                <a:ea typeface="+mn-ea"/>
                <a:cs typeface="等线"/>
              </a:defRPr>
            </a:lvl1pPr>
            <a:lvl2pPr marL="685800" indent="-228600" algn="l" rtl="0" eaLnBrk="0" fontAlgn="base" hangingPunct="0">
              <a:lnSpc>
                <a:spcPct val="90000"/>
              </a:lnSpc>
              <a:spcBef>
                <a:spcPts val="500"/>
              </a:spcBef>
              <a:spcAft>
                <a:spcPct val="0"/>
              </a:spcAft>
              <a:buFont typeface="Arial" pitchFamily="34" charset="0"/>
              <a:buChar char="•"/>
              <a:defRPr sz="2400" kern="1200">
                <a:solidFill>
                  <a:schemeClr val="tx1"/>
                </a:solidFill>
                <a:latin typeface="+mn-lt"/>
                <a:ea typeface="+mn-ea"/>
                <a:cs typeface="等线"/>
              </a:defRPr>
            </a:lvl2pPr>
            <a:lvl3pPr marL="1143000" indent="-228600" algn="l" rtl="0" eaLnBrk="0" fontAlgn="base" hangingPunct="0">
              <a:lnSpc>
                <a:spcPct val="90000"/>
              </a:lnSpc>
              <a:spcBef>
                <a:spcPts val="500"/>
              </a:spcBef>
              <a:spcAft>
                <a:spcPct val="0"/>
              </a:spcAft>
              <a:buFont typeface="Arial" pitchFamily="34" charset="0"/>
              <a:buChar char="•"/>
              <a:defRPr sz="2000" kern="1200">
                <a:solidFill>
                  <a:schemeClr val="tx1"/>
                </a:solidFill>
                <a:latin typeface="+mn-lt"/>
                <a:ea typeface="+mn-ea"/>
                <a:cs typeface="等线"/>
              </a:defRPr>
            </a:lvl3pPr>
            <a:lvl4pPr marL="1600200" indent="-228600" algn="l" rtl="0" eaLnBrk="0" fontAlgn="base" hangingPunct="0">
              <a:lnSpc>
                <a:spcPct val="90000"/>
              </a:lnSpc>
              <a:spcBef>
                <a:spcPts val="500"/>
              </a:spcBef>
              <a:spcAft>
                <a:spcPct val="0"/>
              </a:spcAft>
              <a:buFont typeface="Arial" pitchFamily="34" charset="0"/>
              <a:buChar char="•"/>
              <a:defRPr kern="1200">
                <a:solidFill>
                  <a:schemeClr val="tx1"/>
                </a:solidFill>
                <a:latin typeface="+mn-lt"/>
                <a:ea typeface="+mn-ea"/>
                <a:cs typeface="等线"/>
              </a:defRPr>
            </a:lvl4pPr>
            <a:lvl5pPr marL="2057400" indent="-228600" algn="l" rtl="0" eaLnBrk="0" fontAlgn="base" hangingPunct="0">
              <a:lnSpc>
                <a:spcPct val="90000"/>
              </a:lnSpc>
              <a:spcBef>
                <a:spcPts val="500"/>
              </a:spcBef>
              <a:spcAft>
                <a:spcPct val="0"/>
              </a:spcAft>
              <a:buFont typeface="Arial" pitchFamily="34" charset="0"/>
              <a:buChar char="•"/>
              <a:defRPr kern="1200">
                <a:solidFill>
                  <a:schemeClr val="tx1"/>
                </a:solidFill>
                <a:latin typeface="+mn-lt"/>
                <a:ea typeface="+mn-ea"/>
                <a:cs typeface="等线"/>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buFont typeface="Arial" pitchFamily="34" charset="0"/>
              <a:buNone/>
            </a:pPr>
            <a:r>
              <a:rPr lang="en-US" altLang="zh-CN" sz="2100" dirty="0"/>
              <a:t>  •</a:t>
            </a:r>
            <a:r>
              <a:rPr lang="zh-CN" altLang="en-US" sz="2100" dirty="0"/>
              <a:t>光信号传输</a:t>
            </a:r>
          </a:p>
          <a:p>
            <a:pPr eaLnBrk="1" hangingPunct="1">
              <a:buFont typeface="Arial" pitchFamily="34" charset="0"/>
              <a:buNone/>
            </a:pPr>
            <a:r>
              <a:rPr lang="zh-CN" altLang="en-US" sz="2100" dirty="0"/>
              <a:t>  </a:t>
            </a:r>
            <a:r>
              <a:rPr lang="en-US" altLang="zh-CN" sz="2100" dirty="0"/>
              <a:t>•</a:t>
            </a:r>
            <a:r>
              <a:rPr lang="zh-CN" altLang="en-US" sz="2100" b="1" dirty="0">
                <a:solidFill>
                  <a:srgbClr val="FF0000"/>
                </a:solidFill>
              </a:rPr>
              <a:t>很微小，微米级的包含传感和通信的平台</a:t>
            </a:r>
          </a:p>
          <a:p>
            <a:pPr eaLnBrk="1" hangingPunct="1">
              <a:buFont typeface="Arial" pitchFamily="34" charset="0"/>
              <a:buNone/>
            </a:pPr>
            <a:r>
              <a:rPr lang="zh-CN" altLang="en-US" sz="2100" dirty="0"/>
              <a:t>  </a:t>
            </a:r>
            <a:r>
              <a:rPr lang="en-US" altLang="zh-CN" sz="2100" dirty="0"/>
              <a:t>•</a:t>
            </a:r>
            <a:r>
              <a:rPr lang="zh-CN" altLang="en-US" sz="2100" dirty="0"/>
              <a:t>具有计算能力，双向无线通信能力，自带电源</a:t>
            </a:r>
          </a:p>
          <a:p>
            <a:pPr eaLnBrk="1" hangingPunct="1">
              <a:buFont typeface="Arial" pitchFamily="34" charset="0"/>
              <a:buNone/>
            </a:pPr>
            <a:r>
              <a:rPr lang="zh-CN" altLang="en-US" sz="2100" dirty="0"/>
              <a:t>  </a:t>
            </a:r>
            <a:r>
              <a:rPr lang="en-US" altLang="zh-CN" sz="2100" dirty="0"/>
              <a:t>•</a:t>
            </a:r>
            <a:r>
              <a:rPr lang="zh-CN" altLang="en-US" sz="2100" dirty="0"/>
              <a:t>成本比较低，适合大规模生产和部署</a:t>
            </a:r>
          </a:p>
          <a:p>
            <a:pPr eaLnBrk="1" hangingPunct="1">
              <a:buFont typeface="Arial" pitchFamily="34" charset="0"/>
              <a:buNone/>
            </a:pPr>
            <a:r>
              <a:rPr lang="zh-CN" altLang="en-US" sz="2100" dirty="0"/>
              <a:t>  </a:t>
            </a:r>
            <a:r>
              <a:rPr lang="en-US" altLang="zh-CN" sz="2100" dirty="0"/>
              <a:t>•</a:t>
            </a:r>
            <a:r>
              <a:rPr lang="zh-CN" altLang="en-US" sz="2100" dirty="0"/>
              <a:t>有特定的用途与功能：</a:t>
            </a:r>
          </a:p>
          <a:p>
            <a:pPr lvl="1" eaLnBrk="1" hangingPunct="1">
              <a:buFont typeface="Wingdings" panose="05000000000000000000" charset="0"/>
              <a:buChar char=""/>
            </a:pPr>
            <a:r>
              <a:rPr lang="zh-CN" altLang="en-US" sz="1800" dirty="0"/>
              <a:t>空间探测</a:t>
            </a:r>
          </a:p>
          <a:p>
            <a:pPr lvl="1" eaLnBrk="1" hangingPunct="1">
              <a:buFont typeface="Wingdings" panose="05000000000000000000" charset="0"/>
              <a:buChar char=""/>
            </a:pPr>
            <a:r>
              <a:rPr lang="zh-CN" altLang="en-US" sz="1800" dirty="0"/>
              <a:t>远距离交通流量探测</a:t>
            </a:r>
          </a:p>
          <a:p>
            <a:pPr lvl="1" eaLnBrk="1" hangingPunct="1">
              <a:buFont typeface="Wingdings" panose="05000000000000000000" charset="0"/>
              <a:buChar char=""/>
            </a:pPr>
            <a:r>
              <a:rPr lang="zh-CN" altLang="en-US" sz="1800" dirty="0"/>
              <a:t>建筑物情况监控</a:t>
            </a:r>
          </a:p>
          <a:p>
            <a:pPr lvl="1" eaLnBrk="1" hangingPunct="1">
              <a:buFont typeface="Wingdings" panose="05000000000000000000" charset="0"/>
              <a:buChar char=""/>
            </a:pPr>
            <a:r>
              <a:rPr lang="zh-CN" altLang="en-US" sz="1800" dirty="0"/>
              <a:t>战场，自然资源监视</a:t>
            </a:r>
            <a:endParaRPr lang="en-US" altLang="zh-CN" sz="1800" dirty="0"/>
          </a:p>
          <a:p>
            <a:pPr eaLnBrk="1" hangingPunct="1">
              <a:buFont typeface="Wingdings" pitchFamily="2" charset="2"/>
              <a:buChar char="l"/>
            </a:pPr>
            <a:r>
              <a:rPr lang="zh-CN" altLang="en-US" sz="2100" b="1" dirty="0">
                <a:solidFill>
                  <a:srgbClr val="FF0000"/>
                </a:solidFill>
              </a:rPr>
              <a:t>当时体积为</a:t>
            </a:r>
            <a:r>
              <a:rPr lang="en-US" altLang="zh-CN" sz="2100" b="1" dirty="0">
                <a:solidFill>
                  <a:srgbClr val="FF0000"/>
                </a:solidFill>
              </a:rPr>
              <a:t>5mm</a:t>
            </a:r>
            <a:r>
              <a:rPr lang="en-US" altLang="zh-CN" sz="2100" b="1" baseline="30000" dirty="0">
                <a:solidFill>
                  <a:srgbClr val="FF0000"/>
                </a:solidFill>
              </a:rPr>
              <a:t>3</a:t>
            </a:r>
            <a:r>
              <a:rPr lang="en-US" altLang="zh-CN" sz="2100" b="1" dirty="0">
                <a:solidFill>
                  <a:srgbClr val="FF0000"/>
                </a:solidFill>
              </a:rPr>
              <a:t>,</a:t>
            </a:r>
            <a:r>
              <a:rPr lang="zh-CN" altLang="en-US" sz="2100" b="1" dirty="0">
                <a:solidFill>
                  <a:srgbClr val="FF0000"/>
                </a:solidFill>
              </a:rPr>
              <a:t>目标为</a:t>
            </a:r>
            <a:r>
              <a:rPr lang="en-US" altLang="zh-CN" sz="2100" b="1" dirty="0">
                <a:solidFill>
                  <a:srgbClr val="FF0000"/>
                </a:solidFill>
              </a:rPr>
              <a:t>1mm</a:t>
            </a:r>
            <a:r>
              <a:rPr lang="en-US" altLang="zh-CN" sz="2100" b="1" baseline="30000" dirty="0">
                <a:solidFill>
                  <a:srgbClr val="FF0000"/>
                </a:solidFill>
              </a:rPr>
              <a:t>3</a:t>
            </a:r>
            <a:endParaRPr lang="zh-CN" altLang="en-US" sz="2100" b="1" baseline="30000" dirty="0">
              <a:solidFill>
                <a:srgbClr val="FF0000"/>
              </a:solidFill>
            </a:endParaRPr>
          </a:p>
          <a:p>
            <a:pPr eaLnBrk="1" hangingPunct="1">
              <a:buFont typeface="Arial" pitchFamily="34" charset="0"/>
              <a:buNone/>
            </a:pPr>
            <a:endParaRPr lang="en-US" altLang="zh-CN" sz="2100" dirty="0"/>
          </a:p>
        </p:txBody>
      </p:sp>
      <p:pic>
        <p:nvPicPr>
          <p:cNvPr id="7" name="Picture 4"/>
          <p:cNvPicPr>
            <a:picLocks noChangeAspect="1"/>
          </p:cNvPicPr>
          <p:nvPr/>
        </p:nvPicPr>
        <p:blipFill>
          <a:blip r:embed="rId3" cstate="print"/>
          <a:stretch>
            <a:fillRect/>
          </a:stretch>
        </p:blipFill>
        <p:spPr>
          <a:xfrm rot="5400000">
            <a:off x="5423839" y="3869938"/>
            <a:ext cx="2051186" cy="2071139"/>
          </a:xfrm>
          <a:prstGeom prst="rect">
            <a:avLst/>
          </a:prstGeom>
          <a:noFill/>
          <a:ln w="9525">
            <a:noFill/>
          </a:ln>
        </p:spPr>
      </p:pic>
      <p:pic>
        <p:nvPicPr>
          <p:cNvPr id="8" name="Picture 4" descr="智能微尘"/>
          <p:cNvPicPr>
            <a:picLocks noChangeAspect="1"/>
          </p:cNvPicPr>
          <p:nvPr/>
        </p:nvPicPr>
        <p:blipFill>
          <a:blip r:embed="rId4" cstate="print"/>
          <a:stretch>
            <a:fillRect/>
          </a:stretch>
        </p:blipFill>
        <p:spPr>
          <a:xfrm>
            <a:off x="7493664" y="3874294"/>
            <a:ext cx="1614488" cy="2057400"/>
          </a:xfrm>
          <a:prstGeom prst="rect">
            <a:avLst/>
          </a:prstGeom>
          <a:noFill/>
          <a:ln w="9525">
            <a:noFill/>
          </a:ln>
        </p:spPr>
      </p:pic>
    </p:spTree>
    <p:extLst>
      <p:ext uri="{BB962C8B-B14F-4D97-AF65-F5344CB8AC3E}">
        <p14:creationId xmlns:p14="http://schemas.microsoft.com/office/powerpoint/2010/main" val="3804401952"/>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2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标题 1">
            <a:extLst/>
          </p:cNvPr>
          <p:cNvSpPr txBox="1">
            <a:spLocks/>
          </p:cNvSpPr>
          <p:nvPr/>
        </p:nvSpPr>
        <p:spPr bwMode="auto">
          <a:xfrm>
            <a:off x="821531" y="671513"/>
            <a:ext cx="5741194" cy="614362"/>
          </a:xfrm>
          <a:prstGeom prst="rect">
            <a:avLst/>
          </a:prstGeom>
          <a:noFill/>
          <a:ln>
            <a:noFill/>
          </a:ln>
          <a:effectLst>
            <a:glow rad="63500">
              <a:schemeClr val="accent5">
                <a:satMod val="175000"/>
                <a:alpha val="40000"/>
              </a:schemeClr>
            </a:glow>
            <a:outerShdw blurRad="50800" dist="38100" dir="2700000" algn="tl" rotWithShape="0">
              <a:prstClr val="black">
                <a:alpha val="40000"/>
              </a:prstClr>
            </a:outerShdw>
            <a:reflection blurRad="6350" stA="52000" endA="300" endPos="35000" dir="5400000" sy="-100000" algn="bl" rotWithShape="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ctr" anchorCtr="0" compatLnSpc="1">
            <a:prstTxWarp prst="textNoShape">
              <a:avLst/>
            </a:prstTxWarp>
          </a:bodyPr>
          <a:lstStyle>
            <a:lvl1pPr algn="l" rtl="0" eaLnBrk="0" fontAlgn="base" hangingPunct="0">
              <a:lnSpc>
                <a:spcPct val="90000"/>
              </a:lnSpc>
              <a:spcBef>
                <a:spcPct val="0"/>
              </a:spcBef>
              <a:spcAft>
                <a:spcPct val="0"/>
              </a:spcAft>
              <a:defRPr sz="4400" kern="1200">
                <a:solidFill>
                  <a:schemeClr val="tx1"/>
                </a:solidFill>
                <a:latin typeface="+mj-lt"/>
                <a:ea typeface="+mj-ea"/>
                <a:cs typeface="等线 Light"/>
              </a:defRPr>
            </a:lvl1pPr>
            <a:lvl2pPr algn="l" rtl="0" eaLnBrk="0" fontAlgn="base" hangingPunct="0">
              <a:lnSpc>
                <a:spcPct val="90000"/>
              </a:lnSpc>
              <a:spcBef>
                <a:spcPct val="0"/>
              </a:spcBef>
              <a:spcAft>
                <a:spcPct val="0"/>
              </a:spcAft>
              <a:defRPr sz="4400">
                <a:solidFill>
                  <a:schemeClr val="tx1"/>
                </a:solidFill>
                <a:latin typeface="等线 Light"/>
                <a:ea typeface="等线 Light"/>
                <a:cs typeface="等线 Light"/>
              </a:defRPr>
            </a:lvl2pPr>
            <a:lvl3pPr algn="l" rtl="0" eaLnBrk="0" fontAlgn="base" hangingPunct="0">
              <a:lnSpc>
                <a:spcPct val="90000"/>
              </a:lnSpc>
              <a:spcBef>
                <a:spcPct val="0"/>
              </a:spcBef>
              <a:spcAft>
                <a:spcPct val="0"/>
              </a:spcAft>
              <a:defRPr sz="4400">
                <a:solidFill>
                  <a:schemeClr val="tx1"/>
                </a:solidFill>
                <a:latin typeface="等线 Light"/>
                <a:ea typeface="等线 Light"/>
                <a:cs typeface="等线 Light"/>
              </a:defRPr>
            </a:lvl3pPr>
            <a:lvl4pPr algn="l" rtl="0" eaLnBrk="0" fontAlgn="base" hangingPunct="0">
              <a:lnSpc>
                <a:spcPct val="90000"/>
              </a:lnSpc>
              <a:spcBef>
                <a:spcPct val="0"/>
              </a:spcBef>
              <a:spcAft>
                <a:spcPct val="0"/>
              </a:spcAft>
              <a:defRPr sz="4400">
                <a:solidFill>
                  <a:schemeClr val="tx1"/>
                </a:solidFill>
                <a:latin typeface="等线 Light"/>
                <a:ea typeface="等线 Light"/>
                <a:cs typeface="等线 Light"/>
              </a:defRPr>
            </a:lvl4pPr>
            <a:lvl5pPr algn="l" rtl="0" eaLnBrk="0" fontAlgn="base" hangingPunct="0">
              <a:lnSpc>
                <a:spcPct val="90000"/>
              </a:lnSpc>
              <a:spcBef>
                <a:spcPct val="0"/>
              </a:spcBef>
              <a:spcAft>
                <a:spcPct val="0"/>
              </a:spcAft>
              <a:defRPr sz="4400">
                <a:solidFill>
                  <a:schemeClr val="tx1"/>
                </a:solidFill>
                <a:latin typeface="等线 Light"/>
                <a:ea typeface="等线 Light"/>
                <a:cs typeface="等线 Light"/>
              </a:defRPr>
            </a:lvl5pPr>
            <a:lvl6pPr marL="457200" algn="l" rtl="0" fontAlgn="base">
              <a:lnSpc>
                <a:spcPct val="90000"/>
              </a:lnSpc>
              <a:spcBef>
                <a:spcPct val="0"/>
              </a:spcBef>
              <a:spcAft>
                <a:spcPct val="0"/>
              </a:spcAft>
              <a:defRPr sz="4400">
                <a:solidFill>
                  <a:schemeClr val="tx1"/>
                </a:solidFill>
                <a:latin typeface="等线 Light"/>
                <a:ea typeface="等线 Light"/>
                <a:cs typeface="等线 Light"/>
              </a:defRPr>
            </a:lvl6pPr>
            <a:lvl7pPr marL="914400" algn="l" rtl="0" fontAlgn="base">
              <a:lnSpc>
                <a:spcPct val="90000"/>
              </a:lnSpc>
              <a:spcBef>
                <a:spcPct val="0"/>
              </a:spcBef>
              <a:spcAft>
                <a:spcPct val="0"/>
              </a:spcAft>
              <a:defRPr sz="4400">
                <a:solidFill>
                  <a:schemeClr val="tx1"/>
                </a:solidFill>
                <a:latin typeface="等线 Light"/>
                <a:ea typeface="等线 Light"/>
                <a:cs typeface="等线 Light"/>
              </a:defRPr>
            </a:lvl7pPr>
            <a:lvl8pPr marL="1371600" algn="l" rtl="0" fontAlgn="base">
              <a:lnSpc>
                <a:spcPct val="90000"/>
              </a:lnSpc>
              <a:spcBef>
                <a:spcPct val="0"/>
              </a:spcBef>
              <a:spcAft>
                <a:spcPct val="0"/>
              </a:spcAft>
              <a:defRPr sz="4400">
                <a:solidFill>
                  <a:schemeClr val="tx1"/>
                </a:solidFill>
                <a:latin typeface="等线 Light"/>
                <a:ea typeface="等线 Light"/>
                <a:cs typeface="等线 Light"/>
              </a:defRPr>
            </a:lvl8pPr>
            <a:lvl9pPr marL="1828800" algn="l" rtl="0" fontAlgn="base">
              <a:lnSpc>
                <a:spcPct val="90000"/>
              </a:lnSpc>
              <a:spcBef>
                <a:spcPct val="0"/>
              </a:spcBef>
              <a:spcAft>
                <a:spcPct val="0"/>
              </a:spcAft>
              <a:defRPr sz="4400">
                <a:solidFill>
                  <a:schemeClr val="tx1"/>
                </a:solidFill>
                <a:latin typeface="等线 Light"/>
                <a:ea typeface="等线 Light"/>
                <a:cs typeface="等线 Light"/>
              </a:defRPr>
            </a:lvl9pPr>
          </a:lstStyle>
          <a:p>
            <a:pPr eaLnBrk="1" fontAlgn="auto" hangingPunct="1">
              <a:spcAft>
                <a:spcPts val="0"/>
              </a:spcAft>
              <a:defRPr/>
            </a:pPr>
            <a:r>
              <a:rPr lang="zh-CN" altLang="en-US" sz="3200" b="1" dirty="0">
                <a:solidFill>
                  <a:schemeClr val="bg1"/>
                </a:solidFill>
                <a:latin typeface="微软雅黑" pitchFamily="34" charset="-122"/>
                <a:ea typeface="微软雅黑" pitchFamily="34" charset="-122"/>
              </a:rPr>
              <a:t>（</a:t>
            </a:r>
            <a:r>
              <a:rPr lang="en-US" altLang="zh-CN" sz="3200" b="1" dirty="0">
                <a:solidFill>
                  <a:schemeClr val="bg1"/>
                </a:solidFill>
                <a:latin typeface="微软雅黑" pitchFamily="34" charset="-122"/>
                <a:ea typeface="微软雅黑" pitchFamily="34" charset="-122"/>
              </a:rPr>
              <a:t>1</a:t>
            </a:r>
            <a:r>
              <a:rPr lang="zh-CN" altLang="en-US" sz="3200" b="1" dirty="0">
                <a:solidFill>
                  <a:schemeClr val="bg1"/>
                </a:solidFill>
                <a:latin typeface="微软雅黑" pitchFamily="34" charset="-122"/>
                <a:ea typeface="微软雅黑" pitchFamily="34" charset="-122"/>
              </a:rPr>
              <a:t>）计算机性能高速发展</a:t>
            </a:r>
          </a:p>
        </p:txBody>
      </p:sp>
      <p:pic>
        <p:nvPicPr>
          <p:cNvPr id="3" name="Picture 9" descr="IBM推出“世界最小计算机”大小仅1毫米"/>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9996" y="2303718"/>
            <a:ext cx="5549504" cy="3115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a:spLocks noChangeArrowheads="1"/>
          </p:cNvSpPr>
          <p:nvPr/>
        </p:nvSpPr>
        <p:spPr bwMode="auto">
          <a:xfrm>
            <a:off x="821531" y="5548998"/>
            <a:ext cx="7745800"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1500" dirty="0"/>
              <a:t>左图：搭载了两个微型电脑的</a:t>
            </a:r>
            <a:r>
              <a:rPr lang="en-US" altLang="zh-CN" sz="1500" dirty="0"/>
              <a:t>64</a:t>
            </a:r>
            <a:r>
              <a:rPr lang="zh-CN" altLang="en-US" sz="1500" dirty="0"/>
              <a:t>主板            右图：搭载在主板上的</a:t>
            </a:r>
            <a:r>
              <a:rPr lang="zh-CN" altLang="en-US" sz="1500" b="1" dirty="0">
                <a:solidFill>
                  <a:srgbClr val="FF0000"/>
                </a:solidFill>
              </a:rPr>
              <a:t>微型电脑在一堆盐粒中</a:t>
            </a:r>
          </a:p>
        </p:txBody>
      </p:sp>
      <p:sp>
        <p:nvSpPr>
          <p:cNvPr id="5" name="矩形 4"/>
          <p:cNvSpPr>
            <a:spLocks noChangeArrowheads="1"/>
          </p:cNvSpPr>
          <p:nvPr/>
        </p:nvSpPr>
        <p:spPr bwMode="auto">
          <a:xfrm>
            <a:off x="1287624" y="5977081"/>
            <a:ext cx="673242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1600" b="1" dirty="0">
                <a:solidFill>
                  <a:srgbClr val="FF0000"/>
                </a:solidFill>
              </a:rPr>
              <a:t>造价不足１０美分，在边长１毫米的矩形中集成了约１００万个晶体管</a:t>
            </a:r>
          </a:p>
        </p:txBody>
      </p:sp>
      <p:sp>
        <p:nvSpPr>
          <p:cNvPr id="6" name="标题 2"/>
          <p:cNvSpPr txBox="1">
            <a:spLocks/>
          </p:cNvSpPr>
          <p:nvPr/>
        </p:nvSpPr>
        <p:spPr>
          <a:xfrm>
            <a:off x="873512" y="1714953"/>
            <a:ext cx="8016114" cy="629841"/>
          </a:xfrm>
          <a:prstGeom prst="rect">
            <a:avLst/>
          </a:prstGeom>
        </p:spPr>
        <p:txBody>
          <a:bodyPr/>
          <a:lstStyle>
            <a:lvl1pPr algn="l" rtl="0" eaLnBrk="0" fontAlgn="base" hangingPunct="0">
              <a:lnSpc>
                <a:spcPct val="90000"/>
              </a:lnSpc>
              <a:spcBef>
                <a:spcPct val="0"/>
              </a:spcBef>
              <a:spcAft>
                <a:spcPct val="0"/>
              </a:spcAft>
              <a:defRPr sz="4400" kern="1200">
                <a:solidFill>
                  <a:schemeClr val="tx1"/>
                </a:solidFill>
                <a:latin typeface="+mj-lt"/>
                <a:ea typeface="+mj-ea"/>
                <a:cs typeface="等线 Light"/>
              </a:defRPr>
            </a:lvl1pPr>
            <a:lvl2pPr algn="l" rtl="0" eaLnBrk="0" fontAlgn="base" hangingPunct="0">
              <a:lnSpc>
                <a:spcPct val="90000"/>
              </a:lnSpc>
              <a:spcBef>
                <a:spcPct val="0"/>
              </a:spcBef>
              <a:spcAft>
                <a:spcPct val="0"/>
              </a:spcAft>
              <a:defRPr sz="4400">
                <a:solidFill>
                  <a:schemeClr val="tx1"/>
                </a:solidFill>
                <a:latin typeface="等线 Light"/>
                <a:ea typeface="等线 Light"/>
                <a:cs typeface="等线 Light"/>
              </a:defRPr>
            </a:lvl2pPr>
            <a:lvl3pPr algn="l" rtl="0" eaLnBrk="0" fontAlgn="base" hangingPunct="0">
              <a:lnSpc>
                <a:spcPct val="90000"/>
              </a:lnSpc>
              <a:spcBef>
                <a:spcPct val="0"/>
              </a:spcBef>
              <a:spcAft>
                <a:spcPct val="0"/>
              </a:spcAft>
              <a:defRPr sz="4400">
                <a:solidFill>
                  <a:schemeClr val="tx1"/>
                </a:solidFill>
                <a:latin typeface="等线 Light"/>
                <a:ea typeface="等线 Light"/>
                <a:cs typeface="等线 Light"/>
              </a:defRPr>
            </a:lvl3pPr>
            <a:lvl4pPr algn="l" rtl="0" eaLnBrk="0" fontAlgn="base" hangingPunct="0">
              <a:lnSpc>
                <a:spcPct val="90000"/>
              </a:lnSpc>
              <a:spcBef>
                <a:spcPct val="0"/>
              </a:spcBef>
              <a:spcAft>
                <a:spcPct val="0"/>
              </a:spcAft>
              <a:defRPr sz="4400">
                <a:solidFill>
                  <a:schemeClr val="tx1"/>
                </a:solidFill>
                <a:latin typeface="等线 Light"/>
                <a:ea typeface="等线 Light"/>
                <a:cs typeface="等线 Light"/>
              </a:defRPr>
            </a:lvl4pPr>
            <a:lvl5pPr algn="l" rtl="0" eaLnBrk="0" fontAlgn="base" hangingPunct="0">
              <a:lnSpc>
                <a:spcPct val="90000"/>
              </a:lnSpc>
              <a:spcBef>
                <a:spcPct val="0"/>
              </a:spcBef>
              <a:spcAft>
                <a:spcPct val="0"/>
              </a:spcAft>
              <a:defRPr sz="4400">
                <a:solidFill>
                  <a:schemeClr val="tx1"/>
                </a:solidFill>
                <a:latin typeface="等线 Light"/>
                <a:ea typeface="等线 Light"/>
                <a:cs typeface="等线 Light"/>
              </a:defRPr>
            </a:lvl5pPr>
            <a:lvl6pPr marL="457200" algn="l" rtl="0" fontAlgn="base">
              <a:lnSpc>
                <a:spcPct val="90000"/>
              </a:lnSpc>
              <a:spcBef>
                <a:spcPct val="0"/>
              </a:spcBef>
              <a:spcAft>
                <a:spcPct val="0"/>
              </a:spcAft>
              <a:defRPr sz="4400">
                <a:solidFill>
                  <a:schemeClr val="tx1"/>
                </a:solidFill>
                <a:latin typeface="等线 Light"/>
                <a:ea typeface="等线 Light"/>
                <a:cs typeface="等线 Light"/>
              </a:defRPr>
            </a:lvl6pPr>
            <a:lvl7pPr marL="914400" algn="l" rtl="0" fontAlgn="base">
              <a:lnSpc>
                <a:spcPct val="90000"/>
              </a:lnSpc>
              <a:spcBef>
                <a:spcPct val="0"/>
              </a:spcBef>
              <a:spcAft>
                <a:spcPct val="0"/>
              </a:spcAft>
              <a:defRPr sz="4400">
                <a:solidFill>
                  <a:schemeClr val="tx1"/>
                </a:solidFill>
                <a:latin typeface="等线 Light"/>
                <a:ea typeface="等线 Light"/>
                <a:cs typeface="等线 Light"/>
              </a:defRPr>
            </a:lvl7pPr>
            <a:lvl8pPr marL="1371600" algn="l" rtl="0" fontAlgn="base">
              <a:lnSpc>
                <a:spcPct val="90000"/>
              </a:lnSpc>
              <a:spcBef>
                <a:spcPct val="0"/>
              </a:spcBef>
              <a:spcAft>
                <a:spcPct val="0"/>
              </a:spcAft>
              <a:defRPr sz="4400">
                <a:solidFill>
                  <a:schemeClr val="tx1"/>
                </a:solidFill>
                <a:latin typeface="等线 Light"/>
                <a:ea typeface="等线 Light"/>
                <a:cs typeface="等线 Light"/>
              </a:defRPr>
            </a:lvl8pPr>
            <a:lvl9pPr marL="1828800" algn="l" rtl="0" fontAlgn="base">
              <a:lnSpc>
                <a:spcPct val="90000"/>
              </a:lnSpc>
              <a:spcBef>
                <a:spcPct val="0"/>
              </a:spcBef>
              <a:spcAft>
                <a:spcPct val="0"/>
              </a:spcAft>
              <a:defRPr sz="4400">
                <a:solidFill>
                  <a:schemeClr val="tx1"/>
                </a:solidFill>
                <a:latin typeface="等线 Light"/>
                <a:ea typeface="等线 Light"/>
                <a:cs typeface="等线 Light"/>
              </a:defRPr>
            </a:lvl9pPr>
          </a:lstStyle>
          <a:p>
            <a:r>
              <a:rPr lang="zh-CN" altLang="en-US" sz="2100" b="1" dirty="0">
                <a:latin typeface="微软雅黑" pitchFamily="34" charset="-122"/>
                <a:ea typeface="微软雅黑" pitchFamily="34" charset="-122"/>
              </a:rPr>
              <a:t>目前世界上最小的微型计算机（</a:t>
            </a:r>
            <a:r>
              <a:rPr lang="en-US" altLang="zh-CN" sz="2100" b="1" dirty="0">
                <a:solidFill>
                  <a:srgbClr val="0000FF"/>
                </a:solidFill>
                <a:latin typeface="微软雅黑" pitchFamily="34" charset="-122"/>
                <a:ea typeface="微软雅黑" pitchFamily="34" charset="-122"/>
              </a:rPr>
              <a:t>IBM</a:t>
            </a:r>
            <a:r>
              <a:rPr lang="zh-CN" altLang="en-US" sz="2100" b="1" dirty="0">
                <a:solidFill>
                  <a:srgbClr val="0000FF"/>
                </a:solidFill>
                <a:latin typeface="微软雅黑" pitchFamily="34" charset="-122"/>
                <a:ea typeface="微软雅黑" pitchFamily="34" charset="-122"/>
              </a:rPr>
              <a:t>于</a:t>
            </a:r>
            <a:r>
              <a:rPr lang="en-US" altLang="zh-CN" sz="2100" b="1" dirty="0">
                <a:solidFill>
                  <a:srgbClr val="0000FF"/>
                </a:solidFill>
                <a:latin typeface="微软雅黑" pitchFamily="34" charset="-122"/>
                <a:ea typeface="微软雅黑" pitchFamily="34" charset="-122"/>
              </a:rPr>
              <a:t>2018</a:t>
            </a:r>
            <a:r>
              <a:rPr lang="zh-CN" altLang="en-US" sz="2100" b="1" dirty="0">
                <a:solidFill>
                  <a:srgbClr val="0000FF"/>
                </a:solidFill>
                <a:latin typeface="微软雅黑" pitchFamily="34" charset="-122"/>
                <a:ea typeface="微软雅黑" pitchFamily="34" charset="-122"/>
              </a:rPr>
              <a:t>年</a:t>
            </a:r>
            <a:r>
              <a:rPr lang="en-US" altLang="zh-CN" sz="2100" b="1" dirty="0">
                <a:solidFill>
                  <a:srgbClr val="0000FF"/>
                </a:solidFill>
                <a:latin typeface="微软雅黑" pitchFamily="34" charset="-122"/>
                <a:ea typeface="微软雅黑" pitchFamily="34" charset="-122"/>
              </a:rPr>
              <a:t>3</a:t>
            </a:r>
            <a:r>
              <a:rPr lang="zh-CN" altLang="en-US" sz="2100" b="1" dirty="0">
                <a:solidFill>
                  <a:srgbClr val="0000FF"/>
                </a:solidFill>
                <a:latin typeface="微软雅黑" pitchFamily="34" charset="-122"/>
                <a:ea typeface="微软雅黑" pitchFamily="34" charset="-122"/>
              </a:rPr>
              <a:t>月发布</a:t>
            </a:r>
            <a:r>
              <a:rPr lang="zh-CN" altLang="en-US" sz="2100" b="1" dirty="0">
                <a:latin typeface="微软雅黑" pitchFamily="34" charset="-122"/>
                <a:ea typeface="微软雅黑" pitchFamily="34" charset="-122"/>
              </a:rPr>
              <a:t>） </a:t>
            </a:r>
          </a:p>
        </p:txBody>
      </p:sp>
    </p:spTree>
    <p:extLst>
      <p:ext uri="{BB962C8B-B14F-4D97-AF65-F5344CB8AC3E}">
        <p14:creationId xmlns:p14="http://schemas.microsoft.com/office/powerpoint/2010/main" val="1719180362"/>
      </p:ext>
    </p:extLst>
  </p:cSld>
  <p:clrMapOvr>
    <a:masterClrMapping/>
  </p:clrMapOvr>
  <p:transition spd="slow">
    <p:fade/>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6.2|5.1|2.8|6.9"/>
</p:tagLst>
</file>

<file path=ppt/tags/tag2.xml><?xml version="1.0" encoding="utf-8"?>
<p:tagLst xmlns:a="http://schemas.openxmlformats.org/drawingml/2006/main" xmlns:r="http://schemas.openxmlformats.org/officeDocument/2006/relationships" xmlns:p="http://schemas.openxmlformats.org/presentationml/2006/main">
  <p:tag name="TIMING" val="|11.6|5.9|5.1"/>
</p:tagLst>
</file>

<file path=ppt/tags/tag3.xml><?xml version="1.0" encoding="utf-8"?>
<p:tagLst xmlns:a="http://schemas.openxmlformats.org/drawingml/2006/main" xmlns:r="http://schemas.openxmlformats.org/officeDocument/2006/relationships" xmlns:p="http://schemas.openxmlformats.org/presentationml/2006/main">
  <p:tag name="TIMING" val="|0.4|16.2|4.9|7.2"/>
</p:tagLst>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Wisp</Template>
  <TotalTime>1736</TotalTime>
  <Words>6003</Words>
  <Application>Microsoft Office PowerPoint</Application>
  <PresentationFormat>全屏显示(4:3)</PresentationFormat>
  <Paragraphs>630</Paragraphs>
  <Slides>72</Slides>
  <Notes>49</Notes>
  <HiddenSlides>0</HiddenSlides>
  <MMClips>0</MMClips>
  <ScaleCrop>false</ScaleCrop>
  <HeadingPairs>
    <vt:vector size="8" baseType="variant">
      <vt:variant>
        <vt:lpstr>已用的字体</vt:lpstr>
      </vt:variant>
      <vt:variant>
        <vt:i4>22</vt:i4>
      </vt:variant>
      <vt:variant>
        <vt:lpstr>主题</vt:lpstr>
      </vt:variant>
      <vt:variant>
        <vt:i4>1</vt:i4>
      </vt:variant>
      <vt:variant>
        <vt:lpstr>嵌入 OLE 服务器</vt:lpstr>
      </vt:variant>
      <vt:variant>
        <vt:i4>4</vt:i4>
      </vt:variant>
      <vt:variant>
        <vt:lpstr>幻灯片标题</vt:lpstr>
      </vt:variant>
      <vt:variant>
        <vt:i4>72</vt:i4>
      </vt:variant>
    </vt:vector>
  </HeadingPairs>
  <TitlesOfParts>
    <vt:vector size="99" baseType="lpstr">
      <vt:lpstr>Adobe 黑体 Std R</vt:lpstr>
      <vt:lpstr>Gulim</vt:lpstr>
      <vt:lpstr>Monotype Sorts</vt:lpstr>
      <vt:lpstr>PMingLiU</vt:lpstr>
      <vt:lpstr>ZapfDingbats</vt:lpstr>
      <vt:lpstr>等线</vt:lpstr>
      <vt:lpstr>等线 Light</vt:lpstr>
      <vt:lpstr>方正粗倩_GBK</vt:lpstr>
      <vt:lpstr>黑体</vt:lpstr>
      <vt:lpstr>华文琥珀</vt:lpstr>
      <vt:lpstr>隶书</vt:lpstr>
      <vt:lpstr>宋体</vt:lpstr>
      <vt:lpstr>微软雅黑</vt:lpstr>
      <vt:lpstr>Arial</vt:lpstr>
      <vt:lpstr>Berlin Sans FB Demi</vt:lpstr>
      <vt:lpstr>Calibri</vt:lpstr>
      <vt:lpstr>Calibri Light</vt:lpstr>
      <vt:lpstr>Comic Sans MS</vt:lpstr>
      <vt:lpstr>Tahoma</vt:lpstr>
      <vt:lpstr>Times New Roman</vt:lpstr>
      <vt:lpstr>Verdana</vt:lpstr>
      <vt:lpstr>Wingdings</vt:lpstr>
      <vt:lpstr>Office 主题</vt:lpstr>
      <vt:lpstr>Image</vt:lpstr>
      <vt:lpstr>Visio</vt:lpstr>
      <vt:lpstr>BMP 图象</vt:lpstr>
      <vt:lpstr>Clip</vt:lpstr>
      <vt:lpstr>第1章 物联网概述</vt:lpstr>
      <vt:lpstr>本章内容</vt:lpstr>
      <vt:lpstr>起源与发展</vt:lpstr>
      <vt:lpstr>PowerPoint 演示文稿</vt:lpstr>
      <vt:lpstr>PowerPoint 演示文稿</vt:lpstr>
      <vt:lpstr>1965年戈登摩尔定律</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Q：什么是物联网？</vt:lpstr>
      <vt:lpstr>Q：什么是物联网？</vt:lpstr>
      <vt:lpstr>PowerPoint 演示文稿</vt:lpstr>
      <vt:lpstr>PowerPoint 演示文稿</vt:lpstr>
      <vt:lpstr>物联网应用场景：物体‘说话’</vt:lpstr>
      <vt:lpstr>物物互联</vt:lpstr>
      <vt:lpstr>PowerPoint 演示文稿</vt:lpstr>
      <vt:lpstr>国际焦点</vt:lpstr>
      <vt:lpstr>我国国家战略</vt:lpstr>
      <vt:lpstr>中国物联网的发展优势</vt:lpstr>
      <vt:lpstr>本章内容</vt:lpstr>
      <vt:lpstr>PowerPoint 演示文稿</vt:lpstr>
      <vt:lpstr>核心技术</vt:lpstr>
      <vt:lpstr>物联网四层模型</vt:lpstr>
      <vt:lpstr>核心技术－感知识别层</vt:lpstr>
      <vt:lpstr>核心技术：感知识别层</vt:lpstr>
      <vt:lpstr>感知识别层技术举例：RFID</vt:lpstr>
      <vt:lpstr>感知识别层技术举例：无线传感网</vt:lpstr>
      <vt:lpstr>无线传感网</vt:lpstr>
      <vt:lpstr>感知识别层技术举例：无线传感网</vt:lpstr>
      <vt:lpstr>PowerPoint 演示文稿</vt:lpstr>
      <vt:lpstr>PowerPoint 演示文稿</vt:lpstr>
      <vt:lpstr>感知识别层技术举例：定位系统</vt:lpstr>
      <vt:lpstr>感知识别层技术举例：智能信息设备</vt:lpstr>
      <vt:lpstr>核心技术－网络构件层</vt:lpstr>
      <vt:lpstr>核心技术：网络构件层</vt:lpstr>
      <vt:lpstr>Q：各种网络形式如何应用于物联网？</vt:lpstr>
      <vt:lpstr>IPv6</vt:lpstr>
      <vt:lpstr>核心技术－管理服务层</vt:lpstr>
      <vt:lpstr>管理服务层：大数据与海量存储</vt:lpstr>
      <vt:lpstr>管理服务层：数据库系统</vt:lpstr>
      <vt:lpstr>管理服务层：信息安全与隐私保护</vt:lpstr>
      <vt:lpstr>核心技术－ 综合应用层</vt:lpstr>
      <vt:lpstr>核心技术</vt:lpstr>
      <vt:lpstr>本章内容</vt:lpstr>
      <vt:lpstr>主要特点</vt:lpstr>
      <vt:lpstr>主要特点</vt:lpstr>
      <vt:lpstr>主要特点</vt:lpstr>
      <vt:lpstr>本章内容</vt:lpstr>
      <vt:lpstr>发展趋势</vt:lpstr>
      <vt:lpstr>本章内容</vt:lpstr>
      <vt:lpstr>应用前景</vt:lpstr>
      <vt:lpstr>应用前景</vt:lpstr>
      <vt:lpstr>PowerPoint 演示文稿</vt:lpstr>
      <vt:lpstr>PowerPoint 演示文稿</vt:lpstr>
      <vt:lpstr>PowerPoint 演示文稿</vt:lpstr>
      <vt:lpstr>PowerPoint 演示文稿</vt:lpstr>
      <vt:lpstr>PowerPoint 演示文稿</vt:lpstr>
      <vt:lpstr>PowerPoint 演示文稿</vt:lpstr>
      <vt:lpstr>应用前景——智能物流</vt:lpstr>
      <vt:lpstr>应用前景——智能交通</vt:lpstr>
      <vt:lpstr>智能交通</vt:lpstr>
      <vt:lpstr>智能交通</vt:lpstr>
      <vt:lpstr>应用前景——智能建筑</vt:lpstr>
      <vt:lpstr>建筑结构安全监测</vt:lpstr>
      <vt:lpstr>应用前景——环境监测</vt:lpstr>
      <vt:lpstr>PowerPoint 演示文稿</vt:lpstr>
      <vt:lpstr>总结</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serenalsx</dc:creator>
  <cp:lastModifiedBy>puhb</cp:lastModifiedBy>
  <cp:revision>473</cp:revision>
  <dcterms:created xsi:type="dcterms:W3CDTF">2013-10-08T12:56:46Z</dcterms:created>
  <dcterms:modified xsi:type="dcterms:W3CDTF">2018-09-25T16:04:19Z</dcterms:modified>
</cp:coreProperties>
</file>